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7AA6-0C6B-5808-3746-F2673131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241D-042A-4B37-E63D-948A28F80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CA97E-A9ED-A9CC-F065-620293E9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23987-7C36-3832-7159-D361050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0659A-9C33-3A20-1057-5E2082DA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1F8BA-467B-C3CB-DBE6-139DD6E4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C04935-7918-0714-3021-8BD3B6B4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6D688-A7E7-2D59-3714-70E0B689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422309-702A-8D9A-4D3C-ABC1F9F3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C9BDD-34CB-6186-1457-2B03A26E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54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0B313B-B7FB-A1F4-DAF2-4A8597C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5953B7-E01F-F7C3-9C67-1A155747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20173-E515-C7F9-74A9-0942E019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4E0DE3-D45C-AE47-44C5-EE888CD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0B8BF-F433-56C9-F0C7-5B986362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0581-3A47-6625-8949-9B74814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BC100-C6D1-7C60-7204-0A0D7D31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D0064-4785-6E47-B05E-5E959908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1941-CC46-D8E7-44F2-F0658240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02AE9-955E-8402-23FE-55387A37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B6E3E-6A02-E478-82BD-1746E71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5FBEA-5E9C-5A17-F890-9ED4C848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030C6-6A5C-2484-CC18-0D8B56BF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D13A0-7BB5-E66A-6AB8-9BEB708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C6968-F9E6-FFC1-8B9F-6C0DF2B0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A66E-3B7E-3710-298A-E5CE201B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22D72-91F7-B303-AD18-56E1D26C4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D4A7E-F94C-A06D-80E3-6F88C05D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87325-089E-776B-2679-1484687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3C6C6-0A48-CA61-5F6F-5A2F9669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091F4-8FA2-C541-9D9A-0644F6F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5DF77-DDB8-63ED-F247-80E2F44C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07049-8B90-CD12-7F3F-4A131F8F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917E57-4F6F-96BA-6D56-2590B25E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F713E-CA31-7512-C3B1-3DC2974A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332777-9464-8B3F-405E-F4972F3BB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3B0664-F514-966B-2FD3-CCF21EA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CB6828-4563-A422-43EC-8FC0769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C8EF78-0B20-2C16-E428-FBAFDA4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5A9C-BEF3-8DE0-54BD-DCF2C9A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289BB8-7A76-2057-C0CA-BEB780F0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CB13AF-344C-CEB5-44E7-008D33B8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D2264B-C90F-A65B-26F8-75FCB192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3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929708-C1E6-5DDF-52FE-4C51968C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CDA5FE-2E30-43DC-8216-5303442B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084E7-838D-A327-0E10-0EFEF6B2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4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B28AD-6147-545A-B28F-CA99DE1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4592F-B23E-6CF1-BF12-52426503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3FB492-1547-075A-5373-D1C51121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4AFA3E-9C38-58D9-2F6D-C656DBD5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52CEB8-CC1D-07FC-F28C-C98F63F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74E25-16C3-B8A6-C121-677A0737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62254-3349-DE62-FB75-F9DAF7B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2330ED-43CA-599F-1B8A-0A44379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1370F-821A-AFA0-2295-B57C935DF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15382-9CE4-2264-2223-C6BDE285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C16C4-849C-04D2-6478-F3FD825B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964595-238B-36B2-FFEF-356E8D64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15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2029B8-A63A-D213-8962-518F1B17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CF929-54A0-0FDB-F81A-B0935BA5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17A61-D7B8-04F2-F77D-996444E4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4D72-F6ED-459F-8497-3482469909A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5579F-E04F-AF8C-BC30-31E0503D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7FB36-4C3F-56CB-7281-63B574B20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FF57-8AD9-4C53-A2F2-C64AA8BEC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F64B401-3C54-E711-46A0-B2B7D075F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52" y="100327"/>
            <a:ext cx="1092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9A1F29-0E27-CC4F-59E8-98B90BBA3253}"/>
              </a:ext>
            </a:extLst>
          </p:cNvPr>
          <p:cNvSpPr txBox="1"/>
          <p:nvPr/>
        </p:nvSpPr>
        <p:spPr>
          <a:xfrm>
            <a:off x="3742635" y="3021496"/>
            <a:ext cx="597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askerville Old Face" panose="02020602080505020303" pitchFamily="18" charset="0"/>
              </a:rPr>
              <a:t>Gabi Tranças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A36CE5-88A7-F564-873C-08B82902AC1D}"/>
              </a:ext>
            </a:extLst>
          </p:cNvPr>
          <p:cNvSpPr txBox="1"/>
          <p:nvPr/>
        </p:nvSpPr>
        <p:spPr>
          <a:xfrm>
            <a:off x="4664765" y="4179284"/>
            <a:ext cx="320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Schoolbook" panose="02040604050505020304" pitchFamily="18" charset="0"/>
              </a:rPr>
              <a:t>Tranças Enraizadas </a:t>
            </a:r>
          </a:p>
        </p:txBody>
      </p:sp>
    </p:spTree>
    <p:extLst>
      <p:ext uri="{BB962C8B-B14F-4D97-AF65-F5344CB8AC3E}">
        <p14:creationId xmlns:p14="http://schemas.microsoft.com/office/powerpoint/2010/main" val="398655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58B6F9-90BE-3D05-6F77-E6F334DD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9" y="1795923"/>
            <a:ext cx="2748740" cy="4097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70CFC72-0340-1DB1-CCC8-63C25C345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88" y="1795923"/>
            <a:ext cx="2852371" cy="4097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724380-E831-126F-C935-67AEE5CFFB9C}"/>
              </a:ext>
            </a:extLst>
          </p:cNvPr>
          <p:cNvSpPr txBox="1"/>
          <p:nvPr/>
        </p:nvSpPr>
        <p:spPr>
          <a:xfrm>
            <a:off x="3988904" y="318051"/>
            <a:ext cx="43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Tranças</a:t>
            </a:r>
            <a:r>
              <a:rPr lang="pt-BR" sz="32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r>
              <a:rPr lang="pt-BR" sz="32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Enraizadas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782E68A-8A05-2C32-363A-3667CF6D7876}"/>
              </a:ext>
            </a:extLst>
          </p:cNvPr>
          <p:cNvSpPr txBox="1"/>
          <p:nvPr/>
        </p:nvSpPr>
        <p:spPr>
          <a:xfrm>
            <a:off x="906197" y="6094271"/>
            <a:ext cx="202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</a:rPr>
              <a:t>Mulheres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E6F6E61-1763-A794-0179-FF33B049E7A9}"/>
              </a:ext>
            </a:extLst>
          </p:cNvPr>
          <p:cNvSpPr txBox="1"/>
          <p:nvPr/>
        </p:nvSpPr>
        <p:spPr>
          <a:xfrm>
            <a:off x="9093920" y="6094271"/>
            <a:ext cx="202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</a:rPr>
              <a:t>Homens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7E32266-83A0-9493-B927-B611B7416144}"/>
              </a:ext>
            </a:extLst>
          </p:cNvPr>
          <p:cNvSpPr txBox="1"/>
          <p:nvPr/>
        </p:nvSpPr>
        <p:spPr>
          <a:xfrm>
            <a:off x="4987756" y="6094271"/>
            <a:ext cx="202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</a:rPr>
              <a:t>Crianças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3C78C6A3-21BE-0709-7732-942950908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8" y="1901939"/>
            <a:ext cx="2572852" cy="387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359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C24EBF-2539-A12F-A353-2CF1B5BF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9BCE21-B1C7-C677-437A-9FFF10AD0797}"/>
              </a:ext>
            </a:extLst>
          </p:cNvPr>
          <p:cNvSpPr txBox="1"/>
          <p:nvPr/>
        </p:nvSpPr>
        <p:spPr>
          <a:xfrm>
            <a:off x="2471530" y="2921167"/>
            <a:ext cx="7679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Vamos para o Site </a:t>
            </a:r>
          </a:p>
        </p:txBody>
      </p:sp>
    </p:spTree>
    <p:extLst>
      <p:ext uri="{BB962C8B-B14F-4D97-AF65-F5344CB8AC3E}">
        <p14:creationId xmlns:p14="http://schemas.microsoft.com/office/powerpoint/2010/main" val="6412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FB25686-2C7E-B65C-D7E1-6E0E79015A27}"/>
              </a:ext>
            </a:extLst>
          </p:cNvPr>
          <p:cNvSpPr txBox="1"/>
          <p:nvPr/>
        </p:nvSpPr>
        <p:spPr>
          <a:xfrm>
            <a:off x="2676939" y="2921168"/>
            <a:ext cx="829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Desafios e Dificuldades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AB00D-8969-2906-904B-561DB224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43500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DD6CAA-5C79-A48B-BCEA-2BE35132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06" y="135111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5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304D8D8-5674-DFF4-D57A-741A74E83365}"/>
              </a:ext>
            </a:extLst>
          </p:cNvPr>
          <p:cNvSpPr txBox="1"/>
          <p:nvPr/>
        </p:nvSpPr>
        <p:spPr>
          <a:xfrm>
            <a:off x="3962400" y="2875002"/>
            <a:ext cx="6175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Agradecimentos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2341F-468A-AB4F-ACB4-E5B30832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2544417"/>
            <a:ext cx="1769165" cy="17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80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Century Schoolbook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Suporte</dc:creator>
  <cp:lastModifiedBy>Suporte</cp:lastModifiedBy>
  <cp:revision>1</cp:revision>
  <dcterms:created xsi:type="dcterms:W3CDTF">2022-06-07T20:14:21Z</dcterms:created>
  <dcterms:modified xsi:type="dcterms:W3CDTF">2022-06-07T21:14:06Z</dcterms:modified>
</cp:coreProperties>
</file>