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yjHkRbdYzHJplFzYu9wPHu4Q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ae8dd9f0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14ae8dd9f0e_0_113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ae8dd9f0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14ae8dd9f0e_0_14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ae8dd9f0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14ae8dd9f0e_0_15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ae8dd9f0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14ae8dd9f0e_0_166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ae8dd9f0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14ae8dd9f0e_0_177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b7a98ac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28b7a98ac40_0_9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ae8dd9f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4ae8dd9f0e_0_1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ae8dd9f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4ae8dd9f0e_0_2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b7a98a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28b7a98ac40_0_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ae8dd9f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14ae8dd9f0e_0_27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e8dd9f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14ae8dd9f0e_0_6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ae8dd9f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14ae8dd9f0e_0_7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ae8dd9f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14ae8dd9f0e_0_8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ae8dd9f0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14ae8dd9f0e_0_94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7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1" type="body"/>
          </p:nvPr>
        </p:nvSpPr>
        <p:spPr>
          <a:xfrm rot="5400000">
            <a:off x="3642997" y="-1360172"/>
            <a:ext cx="4351338" cy="1072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0" type="dt"/>
          </p:nvPr>
        </p:nvSpPr>
        <p:spPr>
          <a:xfrm>
            <a:off x="523539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11" type="ftr"/>
          </p:nvPr>
        </p:nvSpPr>
        <p:spPr>
          <a:xfrm>
            <a:off x="4267200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ae8dd9f0e_0_407"/>
          <p:cNvSpPr txBox="1"/>
          <p:nvPr>
            <p:ph type="title"/>
          </p:nvPr>
        </p:nvSpPr>
        <p:spPr>
          <a:xfrm>
            <a:off x="612987" y="248412"/>
            <a:ext cx="10965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i="0" sz="3200">
                <a:solidFill>
                  <a:srgbClr val="7AA9D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4ae8dd9f0e_0_407"/>
          <p:cNvSpPr txBox="1"/>
          <p:nvPr>
            <p:ph idx="1" type="body"/>
          </p:nvPr>
        </p:nvSpPr>
        <p:spPr>
          <a:xfrm>
            <a:off x="612987" y="1177035"/>
            <a:ext cx="109659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3" name="Google Shape;53;g14ae8dd9f0e_0_407"/>
          <p:cNvSpPr txBox="1"/>
          <p:nvPr>
            <p:ph idx="11" type="ftr"/>
          </p:nvPr>
        </p:nvSpPr>
        <p:spPr>
          <a:xfrm>
            <a:off x="6275205" y="6314144"/>
            <a:ext cx="1177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4ae8dd9f0e_0_407"/>
          <p:cNvSpPr txBox="1"/>
          <p:nvPr>
            <p:ph idx="10" type="dt"/>
          </p:nvPr>
        </p:nvSpPr>
        <p:spPr>
          <a:xfrm>
            <a:off x="5363515" y="6326844"/>
            <a:ext cx="67047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4ae8dd9f0e_0_407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ae8dd9f0e_0_413"/>
          <p:cNvSpPr txBox="1"/>
          <p:nvPr>
            <p:ph type="title"/>
          </p:nvPr>
        </p:nvSpPr>
        <p:spPr>
          <a:xfrm>
            <a:off x="612987" y="248412"/>
            <a:ext cx="10965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i="0" sz="3200">
                <a:solidFill>
                  <a:srgbClr val="7AA9D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4ae8dd9f0e_0_413"/>
          <p:cNvSpPr txBox="1"/>
          <p:nvPr>
            <p:ph idx="11" type="ftr"/>
          </p:nvPr>
        </p:nvSpPr>
        <p:spPr>
          <a:xfrm>
            <a:off x="6275205" y="6314144"/>
            <a:ext cx="1177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4ae8dd9f0e_0_413"/>
          <p:cNvSpPr txBox="1"/>
          <p:nvPr>
            <p:ph idx="10" type="dt"/>
          </p:nvPr>
        </p:nvSpPr>
        <p:spPr>
          <a:xfrm>
            <a:off x="5363515" y="6326844"/>
            <a:ext cx="67047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4ae8dd9f0e_0_413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" type="body"/>
          </p:nvPr>
        </p:nvSpPr>
        <p:spPr>
          <a:xfrm>
            <a:off x="457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>
            <a:off x="839788" y="1820863"/>
            <a:ext cx="51577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42"/>
          <p:cNvSpPr txBox="1"/>
          <p:nvPr>
            <p:ph idx="2" type="body"/>
          </p:nvPr>
        </p:nvSpPr>
        <p:spPr>
          <a:xfrm>
            <a:off x="839788" y="3101975"/>
            <a:ext cx="5157787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3" type="body"/>
          </p:nvPr>
        </p:nvSpPr>
        <p:spPr>
          <a:xfrm>
            <a:off x="6172200" y="1820863"/>
            <a:ext cx="5183188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42"/>
          <p:cNvSpPr txBox="1"/>
          <p:nvPr>
            <p:ph idx="4" type="body"/>
          </p:nvPr>
        </p:nvSpPr>
        <p:spPr>
          <a:xfrm>
            <a:off x="6172200" y="3101975"/>
            <a:ext cx="5183188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/>
          <p:nvPr>
            <p:ph type="title"/>
          </p:nvPr>
        </p:nvSpPr>
        <p:spPr>
          <a:xfrm>
            <a:off x="839788" y="685800"/>
            <a:ext cx="39322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" type="body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45"/>
          <p:cNvSpPr txBox="1"/>
          <p:nvPr>
            <p:ph idx="2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4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 txBox="1"/>
          <p:nvPr>
            <p:ph type="title"/>
          </p:nvPr>
        </p:nvSpPr>
        <p:spPr>
          <a:xfrm>
            <a:off x="839788" y="685800"/>
            <a:ext cx="3932237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/>
          <p:nvPr>
            <p:ph idx="2" type="pic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46"/>
          <p:cNvSpPr txBox="1"/>
          <p:nvPr>
            <p:ph idx="1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4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37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" name="Google Shape;8;p3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3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3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3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3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3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3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3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3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3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3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3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3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3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3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3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3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3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3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3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3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3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3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3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3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3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3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3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3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" name="Google Shape;38;p37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Google Shape;118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7" name="Google Shape;147;p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0" name="Google Shape;150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1" name="Google Shape;151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0" name="Google Shape;180;p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1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2" name="Google Shape;182;p1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83" name="Google Shape;183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2" name="Google Shape;212;p1"/>
          <p:cNvSpPr txBox="1"/>
          <p:nvPr>
            <p:ph type="ctrTitle"/>
          </p:nvPr>
        </p:nvSpPr>
        <p:spPr>
          <a:xfrm>
            <a:off x="299046" y="728907"/>
            <a:ext cx="5578362" cy="22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9999"/>
                </a:solidFill>
              </a:rPr>
              <a:t>INTRODUCCIÓN A CSS</a:t>
            </a:r>
            <a:endParaRPr b="1" sz="4400">
              <a:solidFill>
                <a:srgbClr val="009999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</a:rPr>
              <a:t>GRID LAYOUT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13" name="Google Shape;213;p1"/>
          <p:cNvSpPr txBox="1"/>
          <p:nvPr>
            <p:ph idx="1" type="subTitle"/>
          </p:nvPr>
        </p:nvSpPr>
        <p:spPr>
          <a:xfrm>
            <a:off x="445024" y="3567264"/>
            <a:ext cx="4952999" cy="3009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UF1- Programació amb XML</a:t>
            </a:r>
            <a:endParaRPr/>
          </a:p>
          <a:p>
            <a:pPr indent="-14287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M04-Llenguatges de marques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CFGS DAW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28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Professor: Marc Callejón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ETP Xavier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"/>
          <p:cNvPicPr preferRelativeResize="0"/>
          <p:nvPr/>
        </p:nvPicPr>
        <p:blipFill rotWithShape="1">
          <a:blip r:embed="rId3">
            <a:alphaModFix/>
          </a:blip>
          <a:srcRect b="-1" l="17705" r="22667" t="0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ae8dd9f0e_0_113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00" name="Google Shape;300;g14ae8dd9f0e_0_113"/>
          <p:cNvSpPr txBox="1"/>
          <p:nvPr/>
        </p:nvSpPr>
        <p:spPr>
          <a:xfrm>
            <a:off x="612987" y="1177035"/>
            <a:ext cx="2060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Repeat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1" name="Google Shape;301;g14ae8dd9f0e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255" y="1844039"/>
            <a:ext cx="3563112" cy="86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4ae8dd9f0e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8192" y="1176527"/>
            <a:ext cx="3843528" cy="162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14ae8dd9f0e_0_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0" y="4005071"/>
            <a:ext cx="3550920" cy="86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14ae8dd9f0e_0_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0384" y="3599688"/>
            <a:ext cx="3834384" cy="121615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4ae8dd9f0e_0_113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06" name="Google Shape;306;g14ae8dd9f0e_0_113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07" name="Google Shape;307;g14ae8dd9f0e_0_113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ae8dd9f0e_0_145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13" name="Google Shape;313;g14ae8dd9f0e_0_145"/>
          <p:cNvSpPr txBox="1"/>
          <p:nvPr/>
        </p:nvSpPr>
        <p:spPr>
          <a:xfrm>
            <a:off x="612987" y="1177035"/>
            <a:ext cx="10098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-342900" lvl="0" marL="355600" marR="508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Repeat auto-fit: estira los elementos para  que ocupen el ancho disponible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4" name="Google Shape;314;g14ae8dd9f0e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320" y="2743200"/>
            <a:ext cx="4940808" cy="81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4ae8dd9f0e_0_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703" y="3883152"/>
            <a:ext cx="7775448" cy="3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4ae8dd9f0e_0_14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17" name="Google Shape;317;g14ae8dd9f0e_0_14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g14ae8dd9f0e_0_145"/>
          <p:cNvSpPr txBox="1"/>
          <p:nvPr/>
        </p:nvSpPr>
        <p:spPr>
          <a:xfrm>
            <a:off x="564575" y="4699800"/>
            <a:ext cx="10784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 que nos dice esta norma viene a ser algo tipo “pinta tantas columnas como puedas que vayan de 100px hasta 1fr (el máximo espacio que esté disponible)”</a:t>
            </a:r>
            <a:endParaRPr b="1" i="0" sz="2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ae8dd9f0e_0_155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24" name="Google Shape;324;g14ae8dd9f0e_0_155"/>
          <p:cNvSpPr txBox="1"/>
          <p:nvPr/>
        </p:nvSpPr>
        <p:spPr>
          <a:xfrm>
            <a:off x="612987" y="1177035"/>
            <a:ext cx="229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MinMax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5" name="Google Shape;325;g14ae8dd9f0e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844039"/>
            <a:ext cx="5312664" cy="101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4ae8dd9f0e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863" y="3307079"/>
            <a:ext cx="2417064" cy="181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4ae8dd9f0e_0_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5087" y="3322320"/>
            <a:ext cx="3617976" cy="180441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4ae8dd9f0e_0_15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29" name="Google Shape;329;g14ae8dd9f0e_0_155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30" name="Google Shape;330;g14ae8dd9f0e_0_15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ae8dd9f0e_0_166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36" name="Google Shape;336;g14ae8dd9f0e_0_166"/>
          <p:cNvSpPr txBox="1"/>
          <p:nvPr/>
        </p:nvSpPr>
        <p:spPr>
          <a:xfrm>
            <a:off x="612987" y="1177035"/>
            <a:ext cx="229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MinMax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7" name="Google Shape;337;g14ae8dd9f0e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770888"/>
            <a:ext cx="5273040" cy="86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14ae8dd9f0e_0_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48" y="3465576"/>
            <a:ext cx="2179320" cy="165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4ae8dd9f0e_0_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8288" y="3459479"/>
            <a:ext cx="5785104" cy="166115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4ae8dd9f0e_0_166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41" name="Google Shape;341;g14ae8dd9f0e_0_166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42" name="Google Shape;342;g14ae8dd9f0e_0_166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ae8dd9f0e_0_177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48" name="Google Shape;348;g14ae8dd9f0e_0_177"/>
          <p:cNvSpPr txBox="1"/>
          <p:nvPr/>
        </p:nvSpPr>
        <p:spPr>
          <a:xfrm>
            <a:off x="612987" y="1177035"/>
            <a:ext cx="8360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Grid-column-gap / Grid-row-gap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9" name="Google Shape;349;g14ae8dd9f0e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987295"/>
            <a:ext cx="3794760" cy="194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4ae8dd9f0e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160" y="3316223"/>
            <a:ext cx="4002024" cy="192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4ae8dd9f0e_0_177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52" name="Google Shape;352;g14ae8dd9f0e_0_177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53" name="Google Shape;353;g14ae8dd9f0e_0_177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b7a98ac40_0_9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59" name="Google Shape;359;g28b7a98ac40_0_9"/>
          <p:cNvSpPr txBox="1"/>
          <p:nvPr/>
        </p:nvSpPr>
        <p:spPr>
          <a:xfrm>
            <a:off x="612987" y="1177035"/>
            <a:ext cx="8360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Grid-template-areas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g28b7a98ac40_0_9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61" name="Google Shape;361;g28b7a98ac40_0_9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62" name="Google Shape;362;g28b7a98ac40_0_9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g28b7a98ac40_0_9"/>
          <p:cNvSpPr txBox="1"/>
          <p:nvPr/>
        </p:nvSpPr>
        <p:spPr>
          <a:xfrm>
            <a:off x="725225" y="1961825"/>
            <a:ext cx="5775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.container{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display: grid;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grid-template-areas: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'header header header header header header'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'menu main main main right right'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'menu footer footer footer footer footer';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gap: 10px;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.container &gt; div{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border: solid 1px red;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.item1{background: red; grid-area: header; }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.item2{background: blue; grid-area: menu; }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.item3{background: yellow; grid-area: main;}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.item4{background: green; grid-area: right;}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.item5{background: grey; grid-area: footer;}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4" name="Google Shape;364;g28b7a98ac40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900" y="3975375"/>
            <a:ext cx="8097923" cy="10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ae8dd9f0e_0_10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20" name="Google Shape;220;g14ae8dd9f0e_0_10"/>
          <p:cNvSpPr txBox="1"/>
          <p:nvPr/>
        </p:nvSpPr>
        <p:spPr>
          <a:xfrm>
            <a:off x="612987" y="1177035"/>
            <a:ext cx="8043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-342900" lvl="0" marL="355600" marR="508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Soporte mayoritario en todos los  navegadores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1" name="Google Shape;221;g14ae8dd9f0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2276855"/>
            <a:ext cx="7604760" cy="3252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4ae8dd9f0e_0_10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23" name="Google Shape;223;g14ae8dd9f0e_0_10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24" name="Google Shape;224;g14ae8dd9f0e_0_10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ae8dd9f0e_0_2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30" name="Google Shape;230;g14ae8dd9f0e_0_2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31" name="Google Shape;231;g14ae8dd9f0e_0_2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32" name="Google Shape;232;g14ae8dd9f0e_0_2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14ae8dd9f0e_0_2"/>
          <p:cNvSpPr txBox="1"/>
          <p:nvPr/>
        </p:nvSpPr>
        <p:spPr>
          <a:xfrm>
            <a:off x="612987" y="1177035"/>
            <a:ext cx="10785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-342900" lvl="0" marL="355600" marR="47879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Módulo de CSS3 permite definir un grid  (parrilla) de dos dimensiones en el layout.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rebuchet MS"/>
              <a:buNone/>
            </a:pPr>
            <a:r>
              <a:t/>
            </a:r>
            <a:endParaRPr b="0" i="0" sz="3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definir el comportamiento del eje de  las x y de la y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4" name="Google Shape;234;g14ae8dd9f0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788" y="3497108"/>
            <a:ext cx="3880430" cy="25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b7a98ac40_0_0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40" name="Google Shape;240;g28b7a98ac40_0_0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41" name="Google Shape;241;g28b7a98ac40_0_0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42" name="Google Shape;242;g28b7a98ac40_0_0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g28b7a98ac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512" y="893967"/>
            <a:ext cx="7618900" cy="50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ae8dd9f0e_0_27"/>
          <p:cNvSpPr txBox="1"/>
          <p:nvPr>
            <p:ph type="title"/>
          </p:nvPr>
        </p:nvSpPr>
        <p:spPr>
          <a:xfrm>
            <a:off x="612946" y="248400"/>
            <a:ext cx="105720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 - Estrucutura HTML</a:t>
            </a:r>
            <a:endParaRPr>
              <a:solidFill>
                <a:srgbClr val="009999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9999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49" name="Google Shape;249;g14ae8dd9f0e_0_27"/>
          <p:cNvSpPr txBox="1"/>
          <p:nvPr/>
        </p:nvSpPr>
        <p:spPr>
          <a:xfrm>
            <a:off x="612948" y="1177025"/>
            <a:ext cx="108924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class="container"&gt;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class="item1"&gt;1&lt;/div&gt;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class="item2"&gt;2&lt;/div&gt;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class="item3"&gt;3&lt;/div&gt;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class="item4"&gt;4&lt;/div&gt;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class="item5"&gt;5&lt;/div&gt;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class="item2"&gt;6&lt;/div&gt;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class="item3"&gt;7&lt;/div&gt;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class="item4"&gt;8&lt;/div&gt;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class="item5"&gt;9&lt;/div&gt;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g14ae8dd9f0e_0_27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51" name="Google Shape;251;g14ae8dd9f0e_0_27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52" name="Google Shape;252;g14ae8dd9f0e_0_27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ae8dd9f0e_0_65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58" name="Google Shape;258;g14ae8dd9f0e_0_65"/>
          <p:cNvSpPr txBox="1"/>
          <p:nvPr/>
        </p:nvSpPr>
        <p:spPr>
          <a:xfrm>
            <a:off x="612987" y="1177035"/>
            <a:ext cx="801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Grid-template-&lt;columns|rows&gt;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9" name="Google Shape;259;g14ae8dd9f0e_0_65"/>
          <p:cNvPicPr preferRelativeResize="0"/>
          <p:nvPr/>
        </p:nvPicPr>
        <p:blipFill rotWithShape="1">
          <a:blip r:embed="rId3">
            <a:alphaModFix/>
          </a:blip>
          <a:srcRect b="-1510" l="0" r="0" t="1510"/>
          <a:stretch/>
        </p:blipFill>
        <p:spPr>
          <a:xfrm>
            <a:off x="503936" y="1770888"/>
            <a:ext cx="4514088" cy="101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4ae8dd9f0e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9023" y="1770888"/>
            <a:ext cx="4023360" cy="401726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4ae8dd9f0e_0_6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62" name="Google Shape;262;g14ae8dd9f0e_0_65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63" name="Google Shape;263;g14ae8dd9f0e_0_6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ae8dd9f0e_0_75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69" name="Google Shape;269;g14ae8dd9f0e_0_75"/>
          <p:cNvSpPr txBox="1"/>
          <p:nvPr/>
        </p:nvSpPr>
        <p:spPr>
          <a:xfrm>
            <a:off x="612987" y="1177035"/>
            <a:ext cx="3765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Grid-template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0" name="Google Shape;270;g14ae8dd9f0e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023" y="1770888"/>
            <a:ext cx="4023360" cy="401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4ae8dd9f0e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1987302"/>
            <a:ext cx="5767201" cy="98616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4ae8dd9f0e_0_7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73" name="Google Shape;273;g14ae8dd9f0e_0_75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74" name="Google Shape;274;g14ae8dd9f0e_0_7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ae8dd9f0e_0_85"/>
          <p:cNvSpPr txBox="1"/>
          <p:nvPr>
            <p:ph type="title"/>
          </p:nvPr>
        </p:nvSpPr>
        <p:spPr>
          <a:xfrm>
            <a:off x="612987" y="248412"/>
            <a:ext cx="4240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Fraction Unit FR</a:t>
            </a:r>
            <a:endParaRPr>
              <a:solidFill>
                <a:srgbClr val="009999"/>
              </a:solidFill>
            </a:endParaRPr>
          </a:p>
        </p:txBody>
      </p:sp>
      <p:pic>
        <p:nvPicPr>
          <p:cNvPr id="280" name="Google Shape;280;g14ae8dd9f0e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36" y="1267967"/>
            <a:ext cx="3706368" cy="93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4ae8dd9f0e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0671" y="2743200"/>
            <a:ext cx="6650736" cy="269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4ae8dd9f0e_0_8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83" name="Google Shape;283;g14ae8dd9f0e_0_85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84" name="Google Shape;284;g14ae8dd9f0e_0_8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ae8dd9f0e_0_94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90" name="Google Shape;290;g14ae8dd9f0e_0_94"/>
          <p:cNvSpPr txBox="1"/>
          <p:nvPr/>
        </p:nvSpPr>
        <p:spPr>
          <a:xfrm>
            <a:off x="612987" y="1177035"/>
            <a:ext cx="963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Nomenclatura filas y columnas (default)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1" name="Google Shape;291;g14ae8dd9f0e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168" y="1700783"/>
            <a:ext cx="5398008" cy="424891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4ae8dd9f0e_0_94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93" name="Google Shape;293;g14ae8dd9f0e_0_94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94" name="Google Shape;294;g14ae8dd9f0e_0_94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2021-07-22T08:21:48Z</dcterms:created>
  <dc:creator>Albert Guardiola</dc:creator>
</cp:coreProperties>
</file>