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5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AF3B4E-C6DD-49F7-92F4-2CE3F03F9422}" v="614" dt="2019-05-04T22:45:56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4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misi Aremu" userId="adc30b375178dbdd" providerId="LiveId" clId="{FAAF3B4E-C6DD-49F7-92F4-2CE3F03F9422}"/>
    <pc:docChg chg="undo redo custSel mod addSld delSld modSld">
      <pc:chgData name="Yemisi Aremu" userId="adc30b375178dbdd" providerId="LiveId" clId="{FAAF3B4E-C6DD-49F7-92F4-2CE3F03F9422}" dt="2019-05-04T22:54:01.958" v="1746" actId="20577"/>
      <pc:docMkLst>
        <pc:docMk/>
      </pc:docMkLst>
      <pc:sldChg chg="addSp delSp modSp">
        <pc:chgData name="Yemisi Aremu" userId="adc30b375178dbdd" providerId="LiveId" clId="{FAAF3B4E-C6DD-49F7-92F4-2CE3F03F9422}" dt="2019-05-04T22:26:31.537" v="298" actId="26606"/>
        <pc:sldMkLst>
          <pc:docMk/>
          <pc:sldMk cId="2369794986" sldId="257"/>
        </pc:sldMkLst>
        <pc:spChg chg="mod">
          <ac:chgData name="Yemisi Aremu" userId="adc30b375178dbdd" providerId="LiveId" clId="{FAAF3B4E-C6DD-49F7-92F4-2CE3F03F9422}" dt="2019-05-04T22:26:31.537" v="298" actId="26606"/>
          <ac:spMkLst>
            <pc:docMk/>
            <pc:sldMk cId="2369794986" sldId="257"/>
            <ac:spMk id="2" creationId="{9D58681E-B885-41EC-9069-2B467689DFFD}"/>
          </ac:spMkLst>
        </pc:spChg>
        <pc:spChg chg="add del mod">
          <ac:chgData name="Yemisi Aremu" userId="adc30b375178dbdd" providerId="LiveId" clId="{FAAF3B4E-C6DD-49F7-92F4-2CE3F03F9422}" dt="2019-05-04T22:26:31.537" v="298" actId="26606"/>
          <ac:spMkLst>
            <pc:docMk/>
            <pc:sldMk cId="2369794986" sldId="257"/>
            <ac:spMk id="3" creationId="{359CD5E0-BEE6-49D1-8C72-B866DB525932}"/>
          </ac:spMkLst>
        </pc:spChg>
        <pc:spChg chg="mod">
          <ac:chgData name="Yemisi Aremu" userId="adc30b375178dbdd" providerId="LiveId" clId="{FAAF3B4E-C6DD-49F7-92F4-2CE3F03F9422}" dt="2019-05-04T22:26:31.537" v="298" actId="26606"/>
          <ac:spMkLst>
            <pc:docMk/>
            <pc:sldMk cId="2369794986" sldId="257"/>
            <ac:spMk id="4" creationId="{4384B522-715E-456C-A666-D6AD8460E1A3}"/>
          </ac:spMkLst>
        </pc:spChg>
        <pc:spChg chg="add del">
          <ac:chgData name="Yemisi Aremu" userId="adc30b375178dbdd" providerId="LiveId" clId="{FAAF3B4E-C6DD-49F7-92F4-2CE3F03F9422}" dt="2019-05-04T22:26:31.537" v="298" actId="26606"/>
          <ac:spMkLst>
            <pc:docMk/>
            <pc:sldMk cId="2369794986" sldId="257"/>
            <ac:spMk id="49" creationId="{B0890400-BB8B-4A44-AB63-65C7CA223EBA}"/>
          </ac:spMkLst>
        </pc:spChg>
        <pc:spChg chg="add">
          <ac:chgData name="Yemisi Aremu" userId="adc30b375178dbdd" providerId="LiveId" clId="{FAAF3B4E-C6DD-49F7-92F4-2CE3F03F9422}" dt="2019-05-04T22:26:31.537" v="298" actId="26606"/>
          <ac:spMkLst>
            <pc:docMk/>
            <pc:sldMk cId="2369794986" sldId="257"/>
            <ac:spMk id="56" creationId="{39E4C68A-A4A9-48A4-9FF2-D2896B1EA01F}"/>
          </ac:spMkLst>
        </pc:spChg>
        <pc:spChg chg="add del">
          <ac:chgData name="Yemisi Aremu" userId="adc30b375178dbdd" providerId="LiveId" clId="{FAAF3B4E-C6DD-49F7-92F4-2CE3F03F9422}" dt="2019-05-04T22:26:31.525" v="297" actId="26606"/>
          <ac:spMkLst>
            <pc:docMk/>
            <pc:sldMk cId="2369794986" sldId="257"/>
            <ac:spMk id="58" creationId="{F7422F06-6017-4361-8872-E0E2CEB20B48}"/>
          </ac:spMkLst>
        </pc:spChg>
        <pc:spChg chg="add">
          <ac:chgData name="Yemisi Aremu" userId="adc30b375178dbdd" providerId="LiveId" clId="{FAAF3B4E-C6DD-49F7-92F4-2CE3F03F9422}" dt="2019-05-04T22:26:31.537" v="298" actId="26606"/>
          <ac:spMkLst>
            <pc:docMk/>
            <pc:sldMk cId="2369794986" sldId="257"/>
            <ac:spMk id="60" creationId="{E2B9AEA5-52CB-49A6-AF8A-33502F291B91}"/>
          </ac:spMkLst>
        </pc:spChg>
        <pc:spChg chg="add">
          <ac:chgData name="Yemisi Aremu" userId="adc30b375178dbdd" providerId="LiveId" clId="{FAAF3B4E-C6DD-49F7-92F4-2CE3F03F9422}" dt="2019-05-04T22:26:31.537" v="298" actId="26606"/>
          <ac:spMkLst>
            <pc:docMk/>
            <pc:sldMk cId="2369794986" sldId="257"/>
            <ac:spMk id="61" creationId="{359CD5E0-BEE6-49D1-8C72-B866DB525932}"/>
          </ac:spMkLst>
        </pc:spChg>
        <pc:graphicFrameChg chg="add del">
          <ac:chgData name="Yemisi Aremu" userId="adc30b375178dbdd" providerId="LiveId" clId="{FAAF3B4E-C6DD-49F7-92F4-2CE3F03F9422}" dt="2019-05-04T22:26:31.525" v="297" actId="26606"/>
          <ac:graphicFrameMkLst>
            <pc:docMk/>
            <pc:sldMk cId="2369794986" sldId="257"/>
            <ac:graphicFrameMk id="53" creationId="{6A120FE3-9CB3-4D49-AEB2-9B84F0CE11DB}"/>
          </ac:graphicFrameMkLst>
        </pc:graphicFrameChg>
        <pc:cxnChg chg="add del">
          <ac:chgData name="Yemisi Aremu" userId="adc30b375178dbdd" providerId="LiveId" clId="{FAAF3B4E-C6DD-49F7-92F4-2CE3F03F9422}" dt="2019-05-04T22:26:31.537" v="298" actId="26606"/>
          <ac:cxnSpMkLst>
            <pc:docMk/>
            <pc:sldMk cId="2369794986" sldId="257"/>
            <ac:cxnSpMk id="51" creationId="{4D39B797-CDC6-4529-8A36-9CBFC9816337}"/>
          </ac:cxnSpMkLst>
        </pc:cxnChg>
      </pc:sldChg>
      <pc:sldChg chg="addSp delSp modSp">
        <pc:chgData name="Yemisi Aremu" userId="adc30b375178dbdd" providerId="LiveId" clId="{FAAF3B4E-C6DD-49F7-92F4-2CE3F03F9422}" dt="2019-05-04T22:54:01.958" v="1746" actId="20577"/>
        <pc:sldMkLst>
          <pc:docMk/>
          <pc:sldMk cId="2249908781" sldId="258"/>
        </pc:sldMkLst>
        <pc:spChg chg="mod">
          <ac:chgData name="Yemisi Aremu" userId="adc30b375178dbdd" providerId="LiveId" clId="{FAAF3B4E-C6DD-49F7-92F4-2CE3F03F9422}" dt="2019-05-04T22:26:41.075" v="299" actId="26606"/>
          <ac:spMkLst>
            <pc:docMk/>
            <pc:sldMk cId="2249908781" sldId="258"/>
            <ac:spMk id="2" creationId="{9D58681E-B885-41EC-9069-2B467689DFFD}"/>
          </ac:spMkLst>
        </pc:spChg>
        <pc:spChg chg="mod">
          <ac:chgData name="Yemisi Aremu" userId="adc30b375178dbdd" providerId="LiveId" clId="{FAAF3B4E-C6DD-49F7-92F4-2CE3F03F9422}" dt="2019-05-04T22:54:01.958" v="1746" actId="20577"/>
          <ac:spMkLst>
            <pc:docMk/>
            <pc:sldMk cId="2249908781" sldId="258"/>
            <ac:spMk id="3" creationId="{359CD5E0-BEE6-49D1-8C72-B866DB525932}"/>
          </ac:spMkLst>
        </pc:spChg>
        <pc:spChg chg="mod">
          <ac:chgData name="Yemisi Aremu" userId="adc30b375178dbdd" providerId="LiveId" clId="{FAAF3B4E-C6DD-49F7-92F4-2CE3F03F9422}" dt="2019-05-04T22:26:41.075" v="299" actId="26606"/>
          <ac:spMkLst>
            <pc:docMk/>
            <pc:sldMk cId="2249908781" sldId="258"/>
            <ac:spMk id="4" creationId="{197DA983-FA45-4F4E-BE83-E2C7F7952A8A}"/>
          </ac:spMkLst>
        </pc:spChg>
        <pc:spChg chg="del">
          <ac:chgData name="Yemisi Aremu" userId="adc30b375178dbdd" providerId="LiveId" clId="{FAAF3B4E-C6DD-49F7-92F4-2CE3F03F9422}" dt="2019-05-04T22:26:41.075" v="299" actId="26606"/>
          <ac:spMkLst>
            <pc:docMk/>
            <pc:sldMk cId="2249908781" sldId="258"/>
            <ac:spMk id="15" creationId="{77D7B666-D5E6-48CE-B26A-FB5E5C34AF90}"/>
          </ac:spMkLst>
        </pc:spChg>
        <pc:spChg chg="del">
          <ac:chgData name="Yemisi Aremu" userId="adc30b375178dbdd" providerId="LiveId" clId="{FAAF3B4E-C6DD-49F7-92F4-2CE3F03F9422}" dt="2019-05-04T22:26:41.075" v="299" actId="26606"/>
          <ac:spMkLst>
            <pc:docMk/>
            <pc:sldMk cId="2249908781" sldId="258"/>
            <ac:spMk id="17" creationId="{F6EE670A-A41A-44AD-BC1C-2090365EB5B3}"/>
          </ac:spMkLst>
        </pc:spChg>
        <pc:spChg chg="add">
          <ac:chgData name="Yemisi Aremu" userId="adc30b375178dbdd" providerId="LiveId" clId="{FAAF3B4E-C6DD-49F7-92F4-2CE3F03F9422}" dt="2019-05-04T22:26:41.075" v="299" actId="26606"/>
          <ac:spMkLst>
            <pc:docMk/>
            <pc:sldMk cId="2249908781" sldId="258"/>
            <ac:spMk id="22" creationId="{39E4C68A-A4A9-48A4-9FF2-D2896B1EA01F}"/>
          </ac:spMkLst>
        </pc:spChg>
        <pc:spChg chg="add">
          <ac:chgData name="Yemisi Aremu" userId="adc30b375178dbdd" providerId="LiveId" clId="{FAAF3B4E-C6DD-49F7-92F4-2CE3F03F9422}" dt="2019-05-04T22:26:41.075" v="299" actId="26606"/>
          <ac:spMkLst>
            <pc:docMk/>
            <pc:sldMk cId="2249908781" sldId="258"/>
            <ac:spMk id="24" creationId="{E2B9AEA5-52CB-49A6-AF8A-33502F291B91}"/>
          </ac:spMkLst>
        </pc:spChg>
      </pc:sldChg>
      <pc:sldChg chg="addSp delSp modSp">
        <pc:chgData name="Yemisi Aremu" userId="adc30b375178dbdd" providerId="LiveId" clId="{FAAF3B4E-C6DD-49F7-92F4-2CE3F03F9422}" dt="2019-05-04T22:37:27.167" v="878" actId="26606"/>
        <pc:sldMkLst>
          <pc:docMk/>
          <pc:sldMk cId="455644761" sldId="259"/>
        </pc:sldMkLst>
        <pc:spChg chg="mod">
          <ac:chgData name="Yemisi Aremu" userId="adc30b375178dbdd" providerId="LiveId" clId="{FAAF3B4E-C6DD-49F7-92F4-2CE3F03F9422}" dt="2019-05-04T22:37:27.167" v="878" actId="26606"/>
          <ac:spMkLst>
            <pc:docMk/>
            <pc:sldMk cId="455644761" sldId="259"/>
            <ac:spMk id="2" creationId="{9D58681E-B885-41EC-9069-2B467689DFFD}"/>
          </ac:spMkLst>
        </pc:spChg>
        <pc:spChg chg="add del mod">
          <ac:chgData name="Yemisi Aremu" userId="adc30b375178dbdd" providerId="LiveId" clId="{FAAF3B4E-C6DD-49F7-92F4-2CE3F03F9422}" dt="2019-05-04T22:37:27.167" v="878" actId="26606"/>
          <ac:spMkLst>
            <pc:docMk/>
            <pc:sldMk cId="455644761" sldId="259"/>
            <ac:spMk id="3" creationId="{359CD5E0-BEE6-49D1-8C72-B866DB525932}"/>
          </ac:spMkLst>
        </pc:spChg>
        <pc:spChg chg="mod">
          <ac:chgData name="Yemisi Aremu" userId="adc30b375178dbdd" providerId="LiveId" clId="{FAAF3B4E-C6DD-49F7-92F4-2CE3F03F9422}" dt="2019-05-04T22:37:27.167" v="878" actId="26606"/>
          <ac:spMkLst>
            <pc:docMk/>
            <pc:sldMk cId="455644761" sldId="259"/>
            <ac:spMk id="4" creationId="{7743502B-ADCC-4CDA-972C-4CBB28B13A07}"/>
          </ac:spMkLst>
        </pc:spChg>
        <pc:spChg chg="add del">
          <ac:chgData name="Yemisi Aremu" userId="adc30b375178dbdd" providerId="LiveId" clId="{FAAF3B4E-C6DD-49F7-92F4-2CE3F03F9422}" dt="2019-05-04T22:37:27.167" v="878" actId="26606"/>
          <ac:spMkLst>
            <pc:docMk/>
            <pc:sldMk cId="455644761" sldId="259"/>
            <ac:spMk id="15" creationId="{39E4C68A-A4A9-48A4-9FF2-D2896B1EA01F}"/>
          </ac:spMkLst>
        </pc:spChg>
        <pc:spChg chg="add del">
          <ac:chgData name="Yemisi Aremu" userId="adc30b375178dbdd" providerId="LiveId" clId="{FAAF3B4E-C6DD-49F7-92F4-2CE3F03F9422}" dt="2019-05-04T22:37:27.167" v="878" actId="26606"/>
          <ac:spMkLst>
            <pc:docMk/>
            <pc:sldMk cId="455644761" sldId="259"/>
            <ac:spMk id="17" creationId="{E2B9AEA5-52CB-49A6-AF8A-33502F291B91}"/>
          </ac:spMkLst>
        </pc:spChg>
        <pc:spChg chg="add del">
          <ac:chgData name="Yemisi Aremu" userId="adc30b375178dbdd" providerId="LiveId" clId="{FAAF3B4E-C6DD-49F7-92F4-2CE3F03F9422}" dt="2019-05-04T22:37:26.998" v="877" actId="26606"/>
          <ac:spMkLst>
            <pc:docMk/>
            <pc:sldMk cId="455644761" sldId="259"/>
            <ac:spMk id="22" creationId="{F7422F06-6017-4361-8872-E0E2CEB20B48}"/>
          </ac:spMkLst>
        </pc:spChg>
        <pc:spChg chg="add del">
          <ac:chgData name="Yemisi Aremu" userId="adc30b375178dbdd" providerId="LiveId" clId="{FAAF3B4E-C6DD-49F7-92F4-2CE3F03F9422}" dt="2019-05-04T22:30:51.073" v="479" actId="26606"/>
          <ac:spMkLst>
            <pc:docMk/>
            <pc:sldMk cId="455644761" sldId="259"/>
            <ac:spMk id="24" creationId="{F7422F06-6017-4361-8872-E0E2CEB20B48}"/>
          </ac:spMkLst>
        </pc:spChg>
        <pc:spChg chg="add">
          <ac:chgData name="Yemisi Aremu" userId="adc30b375178dbdd" providerId="LiveId" clId="{FAAF3B4E-C6DD-49F7-92F4-2CE3F03F9422}" dt="2019-05-04T22:37:27.167" v="878" actId="26606"/>
          <ac:spMkLst>
            <pc:docMk/>
            <pc:sldMk cId="455644761" sldId="259"/>
            <ac:spMk id="25" creationId="{F7422F06-6017-4361-8872-E0E2CEB20B48}"/>
          </ac:spMkLst>
        </pc:spChg>
        <pc:graphicFrameChg chg="add del">
          <ac:chgData name="Yemisi Aremu" userId="adc30b375178dbdd" providerId="LiveId" clId="{FAAF3B4E-C6DD-49F7-92F4-2CE3F03F9422}" dt="2019-05-04T22:30:51.073" v="479" actId="26606"/>
          <ac:graphicFrameMkLst>
            <pc:docMk/>
            <pc:sldMk cId="455644761" sldId="259"/>
            <ac:graphicFrameMk id="19" creationId="{61500108-283D-42BD-BA93-FC18B39B362C}"/>
          </ac:graphicFrameMkLst>
        </pc:graphicFrameChg>
        <pc:graphicFrameChg chg="add del">
          <ac:chgData name="Yemisi Aremu" userId="adc30b375178dbdd" providerId="LiveId" clId="{FAAF3B4E-C6DD-49F7-92F4-2CE3F03F9422}" dt="2019-05-04T22:37:24.665" v="875" actId="26606"/>
          <ac:graphicFrameMkLst>
            <pc:docMk/>
            <pc:sldMk cId="455644761" sldId="259"/>
            <ac:graphicFrameMk id="20" creationId="{50448641-5769-40B7-80FA-947AF8A3D53F}"/>
          </ac:graphicFrameMkLst>
        </pc:graphicFrameChg>
        <pc:graphicFrameChg chg="add del">
          <ac:chgData name="Yemisi Aremu" userId="adc30b375178dbdd" providerId="LiveId" clId="{FAAF3B4E-C6DD-49F7-92F4-2CE3F03F9422}" dt="2019-05-04T22:37:26.998" v="877" actId="26606"/>
          <ac:graphicFrameMkLst>
            <pc:docMk/>
            <pc:sldMk cId="455644761" sldId="259"/>
            <ac:graphicFrameMk id="23" creationId="{302DD66D-BED5-45BE-B6A9-310328F9D1E5}"/>
          </ac:graphicFrameMkLst>
        </pc:graphicFrameChg>
        <pc:graphicFrameChg chg="add">
          <ac:chgData name="Yemisi Aremu" userId="adc30b375178dbdd" providerId="LiveId" clId="{FAAF3B4E-C6DD-49F7-92F4-2CE3F03F9422}" dt="2019-05-04T22:37:27.167" v="878" actId="26606"/>
          <ac:graphicFrameMkLst>
            <pc:docMk/>
            <pc:sldMk cId="455644761" sldId="259"/>
            <ac:graphicFrameMk id="26" creationId="{C84D0445-758A-40A6-A50C-CE33F8CD28B9}"/>
          </ac:graphicFrameMkLst>
        </pc:graphicFrameChg>
      </pc:sldChg>
      <pc:sldChg chg="del">
        <pc:chgData name="Yemisi Aremu" userId="adc30b375178dbdd" providerId="LiveId" clId="{FAAF3B4E-C6DD-49F7-92F4-2CE3F03F9422}" dt="2019-05-04T22:29:27.641" v="330" actId="2696"/>
        <pc:sldMkLst>
          <pc:docMk/>
          <pc:sldMk cId="790851732" sldId="264"/>
        </pc:sldMkLst>
      </pc:sldChg>
      <pc:sldChg chg="modSp">
        <pc:chgData name="Yemisi Aremu" userId="adc30b375178dbdd" providerId="LiveId" clId="{FAAF3B4E-C6DD-49F7-92F4-2CE3F03F9422}" dt="2019-05-04T22:51:10.191" v="1681" actId="14100"/>
        <pc:sldMkLst>
          <pc:docMk/>
          <pc:sldMk cId="4269192929" sldId="267"/>
        </pc:sldMkLst>
        <pc:picChg chg="mod">
          <ac:chgData name="Yemisi Aremu" userId="adc30b375178dbdd" providerId="LiveId" clId="{FAAF3B4E-C6DD-49F7-92F4-2CE3F03F9422}" dt="2019-05-04T22:51:10.191" v="1681" actId="14100"/>
          <ac:picMkLst>
            <pc:docMk/>
            <pc:sldMk cId="4269192929" sldId="267"/>
            <ac:picMk id="5" creationId="{949B7EAD-8132-4752-8A00-E9FBEF9FDD9B}"/>
          </ac:picMkLst>
        </pc:picChg>
      </pc:sldChg>
      <pc:sldChg chg="addSp delSp modSp mod setBg">
        <pc:chgData name="Yemisi Aremu" userId="adc30b375178dbdd" providerId="LiveId" clId="{FAAF3B4E-C6DD-49F7-92F4-2CE3F03F9422}" dt="2019-05-04T22:27:42.439" v="315" actId="20577"/>
        <pc:sldMkLst>
          <pc:docMk/>
          <pc:sldMk cId="3651132354" sldId="268"/>
        </pc:sldMkLst>
        <pc:spChg chg="mod">
          <ac:chgData name="Yemisi Aremu" userId="adc30b375178dbdd" providerId="LiveId" clId="{FAAF3B4E-C6DD-49F7-92F4-2CE3F03F9422}" dt="2019-05-04T22:27:42.439" v="315" actId="20577"/>
          <ac:spMkLst>
            <pc:docMk/>
            <pc:sldMk cId="3651132354" sldId="268"/>
            <ac:spMk id="3" creationId="{359CD5E0-BEE6-49D1-8C72-B866DB525932}"/>
          </ac:spMkLst>
        </pc:spChg>
        <pc:spChg chg="add">
          <ac:chgData name="Yemisi Aremu" userId="adc30b375178dbdd" providerId="LiveId" clId="{FAAF3B4E-C6DD-49F7-92F4-2CE3F03F9422}" dt="2019-05-04T22:15:31.390" v="3" actId="26606"/>
          <ac:spMkLst>
            <pc:docMk/>
            <pc:sldMk cId="3651132354" sldId="268"/>
            <ac:spMk id="10" creationId="{4FAE1107-CEC3-4041-8BAA-CDB6F6759B35}"/>
          </ac:spMkLst>
        </pc:spChg>
        <pc:picChg chg="add mod">
          <ac:chgData name="Yemisi Aremu" userId="adc30b375178dbdd" providerId="LiveId" clId="{FAAF3B4E-C6DD-49F7-92F4-2CE3F03F9422}" dt="2019-05-04T22:15:53.044" v="7" actId="1076"/>
          <ac:picMkLst>
            <pc:docMk/>
            <pc:sldMk cId="3651132354" sldId="268"/>
            <ac:picMk id="5" creationId="{233DA0A2-8B0F-4BE0-9B5A-A1D6F829D86E}"/>
          </ac:picMkLst>
        </pc:picChg>
        <pc:picChg chg="add del">
          <ac:chgData name="Yemisi Aremu" userId="adc30b375178dbdd" providerId="LiveId" clId="{FAAF3B4E-C6DD-49F7-92F4-2CE3F03F9422}" dt="2019-05-04T22:18:42.718" v="9"/>
          <ac:picMkLst>
            <pc:docMk/>
            <pc:sldMk cId="3651132354" sldId="268"/>
            <ac:picMk id="6" creationId="{1966FFE4-39FA-4617-A79B-D42893B61AFF}"/>
          </ac:picMkLst>
        </pc:picChg>
        <pc:cxnChg chg="add">
          <ac:chgData name="Yemisi Aremu" userId="adc30b375178dbdd" providerId="LiveId" clId="{FAAF3B4E-C6DD-49F7-92F4-2CE3F03F9422}" dt="2019-05-04T22:15:31.390" v="3" actId="26606"/>
          <ac:cxnSpMkLst>
            <pc:docMk/>
            <pc:sldMk cId="3651132354" sldId="268"/>
            <ac:cxnSpMk id="12" creationId="{1AEA88FB-F5DD-45CE-AAE1-7B33D0ABDD25}"/>
          </ac:cxnSpMkLst>
        </pc:cxnChg>
      </pc:sldChg>
      <pc:sldChg chg="addSp delSp modSp add mod setBg delDesignElem">
        <pc:chgData name="Yemisi Aremu" userId="adc30b375178dbdd" providerId="LiveId" clId="{FAAF3B4E-C6DD-49F7-92F4-2CE3F03F9422}" dt="2019-05-04T22:50:11.675" v="1677" actId="20577"/>
        <pc:sldMkLst>
          <pc:docMk/>
          <pc:sldMk cId="2335193990" sldId="269"/>
        </pc:sldMkLst>
        <pc:spChg chg="mod">
          <ac:chgData name="Yemisi Aremu" userId="adc30b375178dbdd" providerId="LiveId" clId="{FAAF3B4E-C6DD-49F7-92F4-2CE3F03F9422}" dt="2019-05-04T22:19:42.781" v="17" actId="26606"/>
          <ac:spMkLst>
            <pc:docMk/>
            <pc:sldMk cId="2335193990" sldId="269"/>
            <ac:spMk id="2" creationId="{9D58681E-B885-41EC-9069-2B467689DFFD}"/>
          </ac:spMkLst>
        </pc:spChg>
        <pc:spChg chg="mod ord">
          <ac:chgData name="Yemisi Aremu" userId="adc30b375178dbdd" providerId="LiveId" clId="{FAAF3B4E-C6DD-49F7-92F4-2CE3F03F9422}" dt="2019-05-04T22:50:11.675" v="1677" actId="20577"/>
          <ac:spMkLst>
            <pc:docMk/>
            <pc:sldMk cId="2335193990" sldId="269"/>
            <ac:spMk id="3" creationId="{359CD5E0-BEE6-49D1-8C72-B866DB525932}"/>
          </ac:spMkLst>
        </pc:spChg>
        <pc:spChg chg="add del">
          <ac:chgData name="Yemisi Aremu" userId="adc30b375178dbdd" providerId="LiveId" clId="{FAAF3B4E-C6DD-49F7-92F4-2CE3F03F9422}" dt="2019-05-04T22:19:40.009" v="15" actId="26606"/>
          <ac:spMkLst>
            <pc:docMk/>
            <pc:sldMk cId="2335193990" sldId="269"/>
            <ac:spMk id="9" creationId="{C1A9B9E1-AE3D-4F69-9670-71C92ED1BCEE}"/>
          </ac:spMkLst>
        </pc:spChg>
        <pc:spChg chg="del">
          <ac:chgData name="Yemisi Aremu" userId="adc30b375178dbdd" providerId="LiveId" clId="{FAAF3B4E-C6DD-49F7-92F4-2CE3F03F9422}" dt="2019-05-04T22:18:57.147" v="11"/>
          <ac:spMkLst>
            <pc:docMk/>
            <pc:sldMk cId="2335193990" sldId="269"/>
            <ac:spMk id="10" creationId="{4FAE1107-CEC3-4041-8BAA-CDB6F6759B35}"/>
          </ac:spMkLst>
        </pc:spChg>
        <pc:spChg chg="add del">
          <ac:chgData name="Yemisi Aremu" userId="adc30b375178dbdd" providerId="LiveId" clId="{FAAF3B4E-C6DD-49F7-92F4-2CE3F03F9422}" dt="2019-05-04T22:19:42.781" v="17" actId="26606"/>
          <ac:spMkLst>
            <pc:docMk/>
            <pc:sldMk cId="2335193990" sldId="269"/>
            <ac:spMk id="13" creationId="{4038CB10-1F5C-4D54-9DF7-12586DE5B007}"/>
          </ac:spMkLst>
        </pc:spChg>
        <pc:spChg chg="add del">
          <ac:chgData name="Yemisi Aremu" userId="adc30b375178dbdd" providerId="LiveId" clId="{FAAF3B4E-C6DD-49F7-92F4-2CE3F03F9422}" dt="2019-05-04T22:19:42.781" v="17" actId="26606"/>
          <ac:spMkLst>
            <pc:docMk/>
            <pc:sldMk cId="2335193990" sldId="269"/>
            <ac:spMk id="14" creationId="{73ED6512-6858-4552-B699-9A97FE9A4EA2}"/>
          </ac:spMkLst>
        </pc:spChg>
        <pc:spChg chg="add del">
          <ac:chgData name="Yemisi Aremu" userId="adc30b375178dbdd" providerId="LiveId" clId="{FAAF3B4E-C6DD-49F7-92F4-2CE3F03F9422}" dt="2019-05-04T22:19:44.517" v="19" actId="26606"/>
          <ac:spMkLst>
            <pc:docMk/>
            <pc:sldMk cId="2335193990" sldId="269"/>
            <ac:spMk id="16" creationId="{C1A9B9E1-AE3D-4F69-9670-71C92ED1BCEE}"/>
          </ac:spMkLst>
        </pc:spChg>
        <pc:spChg chg="add del">
          <ac:chgData name="Yemisi Aremu" userId="adc30b375178dbdd" providerId="LiveId" clId="{FAAF3B4E-C6DD-49F7-92F4-2CE3F03F9422}" dt="2019-05-04T22:20:32.976" v="31" actId="26606"/>
          <ac:spMkLst>
            <pc:docMk/>
            <pc:sldMk cId="2335193990" sldId="269"/>
            <ac:spMk id="19" creationId="{4FAE1107-CEC3-4041-8BAA-CDB6F6759B35}"/>
          </ac:spMkLst>
        </pc:spChg>
        <pc:spChg chg="add del">
          <ac:chgData name="Yemisi Aremu" userId="adc30b375178dbdd" providerId="LiveId" clId="{FAAF3B4E-C6DD-49F7-92F4-2CE3F03F9422}" dt="2019-05-04T22:20:32.969" v="30" actId="26606"/>
          <ac:spMkLst>
            <pc:docMk/>
            <pc:sldMk cId="2335193990" sldId="269"/>
            <ac:spMk id="25" creationId="{C1A9B9E1-AE3D-4F69-9670-71C92ED1BCEE}"/>
          </ac:spMkLst>
        </pc:spChg>
        <pc:spChg chg="add del">
          <ac:chgData name="Yemisi Aremu" userId="adc30b375178dbdd" providerId="LiveId" clId="{FAAF3B4E-C6DD-49F7-92F4-2CE3F03F9422}" dt="2019-05-04T22:21:13.014" v="34" actId="26606"/>
          <ac:spMkLst>
            <pc:docMk/>
            <pc:sldMk cId="2335193990" sldId="269"/>
            <ac:spMk id="29" creationId="{4FAE1107-CEC3-4041-8BAA-CDB6F6759B35}"/>
          </ac:spMkLst>
        </pc:spChg>
        <pc:spChg chg="add">
          <ac:chgData name="Yemisi Aremu" userId="adc30b375178dbdd" providerId="LiveId" clId="{FAAF3B4E-C6DD-49F7-92F4-2CE3F03F9422}" dt="2019-05-04T22:21:13.014" v="34" actId="26606"/>
          <ac:spMkLst>
            <pc:docMk/>
            <pc:sldMk cId="2335193990" sldId="269"/>
            <ac:spMk id="35" creationId="{4FAE1107-CEC3-4041-8BAA-CDB6F6759B35}"/>
          </ac:spMkLst>
        </pc:spChg>
        <pc:picChg chg="add del mod">
          <ac:chgData name="Yemisi Aremu" userId="adc30b375178dbdd" providerId="LiveId" clId="{FAAF3B4E-C6DD-49F7-92F4-2CE3F03F9422}" dt="2019-05-04T22:21:07.951" v="32" actId="478"/>
          <ac:picMkLst>
            <pc:docMk/>
            <pc:sldMk cId="2335193990" sldId="269"/>
            <ac:picMk id="4" creationId="{84A8BF9F-F2A1-4269-95A0-0E6B28A1CA27}"/>
          </ac:picMkLst>
        </pc:picChg>
        <pc:picChg chg="del">
          <ac:chgData name="Yemisi Aremu" userId="adc30b375178dbdd" providerId="LiveId" clId="{FAAF3B4E-C6DD-49F7-92F4-2CE3F03F9422}" dt="2019-05-04T22:19:02.630" v="12" actId="478"/>
          <ac:picMkLst>
            <pc:docMk/>
            <pc:sldMk cId="2335193990" sldId="269"/>
            <ac:picMk id="5" creationId="{233DA0A2-8B0F-4BE0-9B5A-A1D6F829D86E}"/>
          </ac:picMkLst>
        </pc:picChg>
        <pc:picChg chg="add mod">
          <ac:chgData name="Yemisi Aremu" userId="adc30b375178dbdd" providerId="LiveId" clId="{FAAF3B4E-C6DD-49F7-92F4-2CE3F03F9422}" dt="2019-05-04T22:22:04.993" v="46" actId="1076"/>
          <ac:picMkLst>
            <pc:docMk/>
            <pc:sldMk cId="2335193990" sldId="269"/>
            <ac:picMk id="6" creationId="{674067A7-AA6C-48AF-B746-B7A9EBD77F9E}"/>
          </ac:picMkLst>
        </pc:picChg>
        <pc:cxnChg chg="add del">
          <ac:chgData name="Yemisi Aremu" userId="adc30b375178dbdd" providerId="LiveId" clId="{FAAF3B4E-C6DD-49F7-92F4-2CE3F03F9422}" dt="2019-05-04T22:19:40.009" v="15" actId="26606"/>
          <ac:cxnSpMkLst>
            <pc:docMk/>
            <pc:sldMk cId="2335193990" sldId="269"/>
            <ac:cxnSpMk id="11" creationId="{3234ED8A-BEE3-4F34-B45B-731E1E292E3C}"/>
          </ac:cxnSpMkLst>
        </pc:cxnChg>
        <pc:cxnChg chg="del">
          <ac:chgData name="Yemisi Aremu" userId="adc30b375178dbdd" providerId="LiveId" clId="{FAAF3B4E-C6DD-49F7-92F4-2CE3F03F9422}" dt="2019-05-04T22:18:57.147" v="11"/>
          <ac:cxnSpMkLst>
            <pc:docMk/>
            <pc:sldMk cId="2335193990" sldId="269"/>
            <ac:cxnSpMk id="12" creationId="{1AEA88FB-F5DD-45CE-AAE1-7B33D0ABDD25}"/>
          </ac:cxnSpMkLst>
        </pc:cxnChg>
        <pc:cxnChg chg="add del">
          <ac:chgData name="Yemisi Aremu" userId="adc30b375178dbdd" providerId="LiveId" clId="{FAAF3B4E-C6DD-49F7-92F4-2CE3F03F9422}" dt="2019-05-04T22:19:44.517" v="19" actId="26606"/>
          <ac:cxnSpMkLst>
            <pc:docMk/>
            <pc:sldMk cId="2335193990" sldId="269"/>
            <ac:cxnSpMk id="17" creationId="{3234ED8A-BEE3-4F34-B45B-731E1E292E3C}"/>
          </ac:cxnSpMkLst>
        </pc:cxnChg>
        <pc:cxnChg chg="add del">
          <ac:chgData name="Yemisi Aremu" userId="adc30b375178dbdd" providerId="LiveId" clId="{FAAF3B4E-C6DD-49F7-92F4-2CE3F03F9422}" dt="2019-05-04T22:20:32.976" v="31" actId="26606"/>
          <ac:cxnSpMkLst>
            <pc:docMk/>
            <pc:sldMk cId="2335193990" sldId="269"/>
            <ac:cxnSpMk id="20" creationId="{1AEA88FB-F5DD-45CE-AAE1-7B33D0ABDD25}"/>
          </ac:cxnSpMkLst>
        </pc:cxnChg>
        <pc:cxnChg chg="add del">
          <ac:chgData name="Yemisi Aremu" userId="adc30b375178dbdd" providerId="LiveId" clId="{FAAF3B4E-C6DD-49F7-92F4-2CE3F03F9422}" dt="2019-05-04T22:20:32.969" v="30" actId="26606"/>
          <ac:cxnSpMkLst>
            <pc:docMk/>
            <pc:sldMk cId="2335193990" sldId="269"/>
            <ac:cxnSpMk id="27" creationId="{3234ED8A-BEE3-4F34-B45B-731E1E292E3C}"/>
          </ac:cxnSpMkLst>
        </pc:cxnChg>
        <pc:cxnChg chg="add del">
          <ac:chgData name="Yemisi Aremu" userId="adc30b375178dbdd" providerId="LiveId" clId="{FAAF3B4E-C6DD-49F7-92F4-2CE3F03F9422}" dt="2019-05-04T22:21:13.014" v="34" actId="26606"/>
          <ac:cxnSpMkLst>
            <pc:docMk/>
            <pc:sldMk cId="2335193990" sldId="269"/>
            <ac:cxnSpMk id="30" creationId="{1AEA88FB-F5DD-45CE-AAE1-7B33D0ABDD25}"/>
          </ac:cxnSpMkLst>
        </pc:cxnChg>
        <pc:cxnChg chg="add">
          <ac:chgData name="Yemisi Aremu" userId="adc30b375178dbdd" providerId="LiveId" clId="{FAAF3B4E-C6DD-49F7-92F4-2CE3F03F9422}" dt="2019-05-04T22:21:13.014" v="34" actId="26606"/>
          <ac:cxnSpMkLst>
            <pc:docMk/>
            <pc:sldMk cId="2335193990" sldId="269"/>
            <ac:cxnSpMk id="37" creationId="{1AEA88FB-F5DD-45CE-AAE1-7B33D0ABDD25}"/>
          </ac:cxnSpMkLst>
        </pc:cxnChg>
      </pc:sldChg>
      <pc:sldChg chg="addSp delSp modSp add mod setBg delDesignElem">
        <pc:chgData name="Yemisi Aremu" userId="adc30b375178dbdd" providerId="LiveId" clId="{FAAF3B4E-C6DD-49F7-92F4-2CE3F03F9422}" dt="2019-05-04T22:45:56.489" v="1488" actId="20577"/>
        <pc:sldMkLst>
          <pc:docMk/>
          <pc:sldMk cId="3470169970" sldId="270"/>
        </pc:sldMkLst>
        <pc:spChg chg="mod">
          <ac:chgData name="Yemisi Aremu" userId="adc30b375178dbdd" providerId="LiveId" clId="{FAAF3B4E-C6DD-49F7-92F4-2CE3F03F9422}" dt="2019-05-04T22:39:22.638" v="889" actId="313"/>
          <ac:spMkLst>
            <pc:docMk/>
            <pc:sldMk cId="3470169970" sldId="270"/>
            <ac:spMk id="2" creationId="{9D58681E-B885-41EC-9069-2B467689DFFD}"/>
          </ac:spMkLst>
        </pc:spChg>
        <pc:spChg chg="del mod">
          <ac:chgData name="Yemisi Aremu" userId="adc30b375178dbdd" providerId="LiveId" clId="{FAAF3B4E-C6DD-49F7-92F4-2CE3F03F9422}" dt="2019-05-04T22:38:23.972" v="885" actId="26606"/>
          <ac:spMkLst>
            <pc:docMk/>
            <pc:sldMk cId="3470169970" sldId="270"/>
            <ac:spMk id="3" creationId="{359CD5E0-BEE6-49D1-8C72-B866DB525932}"/>
          </ac:spMkLst>
        </pc:spChg>
        <pc:spChg chg="mod">
          <ac:chgData name="Yemisi Aremu" userId="adc30b375178dbdd" providerId="LiveId" clId="{FAAF3B4E-C6DD-49F7-92F4-2CE3F03F9422}" dt="2019-05-04T22:38:23.972" v="885" actId="26606"/>
          <ac:spMkLst>
            <pc:docMk/>
            <pc:sldMk cId="3470169970" sldId="270"/>
            <ac:spMk id="4" creationId="{7743502B-ADCC-4CDA-972C-4CBB28B13A07}"/>
          </ac:spMkLst>
        </pc:spChg>
        <pc:spChg chg="add del mod">
          <ac:chgData name="Yemisi Aremu" userId="adc30b375178dbdd" providerId="LiveId" clId="{FAAF3B4E-C6DD-49F7-92F4-2CE3F03F9422}" dt="2019-05-04T22:38:19.422" v="884"/>
          <ac:spMkLst>
            <pc:docMk/>
            <pc:sldMk cId="3470169970" sldId="270"/>
            <ac:spMk id="5" creationId="{A8ECAB38-757B-4B2B-BDDE-E8D89751E8C7}"/>
          </ac:spMkLst>
        </pc:spChg>
        <pc:spChg chg="add">
          <ac:chgData name="Yemisi Aremu" userId="adc30b375178dbdd" providerId="LiveId" clId="{FAAF3B4E-C6DD-49F7-92F4-2CE3F03F9422}" dt="2019-05-04T22:38:23.972" v="885" actId="26606"/>
          <ac:spMkLst>
            <pc:docMk/>
            <pc:sldMk cId="3470169970" sldId="270"/>
            <ac:spMk id="11" creationId="{F7422F06-6017-4361-8872-E0E2CEB20B48}"/>
          </ac:spMkLst>
        </pc:spChg>
        <pc:spChg chg="del">
          <ac:chgData name="Yemisi Aremu" userId="adc30b375178dbdd" providerId="LiveId" clId="{FAAF3B4E-C6DD-49F7-92F4-2CE3F03F9422}" dt="2019-05-04T22:32:54.725" v="654"/>
          <ac:spMkLst>
            <pc:docMk/>
            <pc:sldMk cId="3470169970" sldId="270"/>
            <ac:spMk id="15" creationId="{39E4C68A-A4A9-48A4-9FF2-D2896B1EA01F}"/>
          </ac:spMkLst>
        </pc:spChg>
        <pc:spChg chg="del">
          <ac:chgData name="Yemisi Aremu" userId="adc30b375178dbdd" providerId="LiveId" clId="{FAAF3B4E-C6DD-49F7-92F4-2CE3F03F9422}" dt="2019-05-04T22:32:54.725" v="654"/>
          <ac:spMkLst>
            <pc:docMk/>
            <pc:sldMk cId="3470169970" sldId="270"/>
            <ac:spMk id="17" creationId="{E2B9AEA5-52CB-49A6-AF8A-33502F291B91}"/>
          </ac:spMkLst>
        </pc:spChg>
        <pc:graphicFrameChg chg="add mod">
          <ac:chgData name="Yemisi Aremu" userId="adc30b375178dbdd" providerId="LiveId" clId="{FAAF3B4E-C6DD-49F7-92F4-2CE3F03F9422}" dt="2019-05-04T22:45:56.489" v="1488" actId="20577"/>
          <ac:graphicFrameMkLst>
            <pc:docMk/>
            <pc:sldMk cId="3470169970" sldId="270"/>
            <ac:graphicFrameMk id="6" creationId="{EA6C13B9-A804-4E2C-A5CF-6F709663E0C0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9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9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930352-1BB8-4805-B988-410E83D008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36A8EAD-A479-4797-8674-EFFF6BFD8524}">
      <dgm:prSet/>
      <dgm:spPr/>
      <dgm:t>
        <a:bodyPr/>
        <a:lstStyle/>
        <a:p>
          <a:r>
            <a:rPr lang="en-US"/>
            <a:t>Yellow Cab trips yielded the highest trip totals on Mondays followed by Sundays</a:t>
          </a:r>
        </a:p>
      </dgm:t>
    </dgm:pt>
    <dgm:pt modelId="{1E4923F2-B8A0-4247-A99D-F4DDAFBC4FAB}" type="parTrans" cxnId="{D2F6D933-671D-4CCA-B061-3A8CD66549A4}">
      <dgm:prSet/>
      <dgm:spPr/>
      <dgm:t>
        <a:bodyPr/>
        <a:lstStyle/>
        <a:p>
          <a:endParaRPr lang="en-US"/>
        </a:p>
      </dgm:t>
    </dgm:pt>
    <dgm:pt modelId="{D4A09F59-E1D8-46D6-9BFE-DA0C544A4667}" type="sibTrans" cxnId="{D2F6D933-671D-4CCA-B061-3A8CD66549A4}">
      <dgm:prSet/>
      <dgm:spPr/>
      <dgm:t>
        <a:bodyPr/>
        <a:lstStyle/>
        <a:p>
          <a:endParaRPr lang="en-US"/>
        </a:p>
      </dgm:t>
    </dgm:pt>
    <dgm:pt modelId="{CB276BC3-36DC-45FE-A848-6F7AF596B1E1}">
      <dgm:prSet/>
      <dgm:spPr/>
      <dgm:t>
        <a:bodyPr/>
        <a:lstStyle/>
        <a:p>
          <a:r>
            <a:rPr lang="en-US"/>
            <a:t>Although there was a high frequency of trips on Saturday nights, that day yielded on average the least amount in tips</a:t>
          </a:r>
        </a:p>
      </dgm:t>
    </dgm:pt>
    <dgm:pt modelId="{0E1EF670-8C60-4D50-8307-90F63995CCC1}" type="parTrans" cxnId="{E5715655-7A97-4BA8-87D0-D7D0B04E2AFC}">
      <dgm:prSet/>
      <dgm:spPr/>
      <dgm:t>
        <a:bodyPr/>
        <a:lstStyle/>
        <a:p>
          <a:endParaRPr lang="en-US"/>
        </a:p>
      </dgm:t>
    </dgm:pt>
    <dgm:pt modelId="{C0C68AAE-CCC3-4B98-A21E-5CD4C3D8B9A8}" type="sibTrans" cxnId="{E5715655-7A97-4BA8-87D0-D7D0B04E2AFC}">
      <dgm:prSet/>
      <dgm:spPr/>
      <dgm:t>
        <a:bodyPr/>
        <a:lstStyle/>
        <a:p>
          <a:endParaRPr lang="en-US"/>
        </a:p>
      </dgm:t>
    </dgm:pt>
    <dgm:pt modelId="{8E62543E-A7A1-4C8A-BA1F-AA8CB6E21FFD}">
      <dgm:prSet/>
      <dgm:spPr/>
      <dgm:t>
        <a:bodyPr/>
        <a:lstStyle/>
        <a:p>
          <a:r>
            <a:rPr lang="en-US"/>
            <a:t>Pickups from O’Hare International Airport yielded the highest trip totals</a:t>
          </a:r>
        </a:p>
      </dgm:t>
    </dgm:pt>
    <dgm:pt modelId="{50171E4D-AE12-4D62-A2F7-1748F3C9EA4D}" type="parTrans" cxnId="{118381EC-EDC4-4493-A565-90DF4A91DE2A}">
      <dgm:prSet/>
      <dgm:spPr/>
      <dgm:t>
        <a:bodyPr/>
        <a:lstStyle/>
        <a:p>
          <a:endParaRPr lang="en-US"/>
        </a:p>
      </dgm:t>
    </dgm:pt>
    <dgm:pt modelId="{DD7EF923-0B45-4F01-9B3A-F7B2CAA30CA3}" type="sibTrans" cxnId="{118381EC-EDC4-4493-A565-90DF4A91DE2A}">
      <dgm:prSet/>
      <dgm:spPr/>
      <dgm:t>
        <a:bodyPr/>
        <a:lstStyle/>
        <a:p>
          <a:endParaRPr lang="en-US"/>
        </a:p>
      </dgm:t>
    </dgm:pt>
    <dgm:pt modelId="{2F350186-DE55-4628-B2D4-F3955519B11A}">
      <dgm:prSet/>
      <dgm:spPr/>
      <dgm:t>
        <a:bodyPr/>
        <a:lstStyle/>
        <a:p>
          <a:r>
            <a:rPr lang="en-US"/>
            <a:t>Pickups in residential areas had higher trip totals than those in the city center</a:t>
          </a:r>
        </a:p>
      </dgm:t>
    </dgm:pt>
    <dgm:pt modelId="{FFC4544C-4231-4A6E-AE21-23B433AC92DA}" type="parTrans" cxnId="{CD054274-467D-4E21-8FB8-5EF676E5EA8E}">
      <dgm:prSet/>
      <dgm:spPr/>
      <dgm:t>
        <a:bodyPr/>
        <a:lstStyle/>
        <a:p>
          <a:endParaRPr lang="en-US"/>
        </a:p>
      </dgm:t>
    </dgm:pt>
    <dgm:pt modelId="{404B5833-D4F2-4E8E-87DD-AB2282864644}" type="sibTrans" cxnId="{CD054274-467D-4E21-8FB8-5EF676E5EA8E}">
      <dgm:prSet/>
      <dgm:spPr/>
      <dgm:t>
        <a:bodyPr/>
        <a:lstStyle/>
        <a:p>
          <a:endParaRPr lang="en-US"/>
        </a:p>
      </dgm:t>
    </dgm:pt>
    <dgm:pt modelId="{8410F49A-E772-44B2-B461-CF689D9B7E8D}" type="pres">
      <dgm:prSet presAssocID="{51930352-1BB8-4805-B988-410E83D0089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1088A2D-06A6-4296-B6EF-A71370702BA0}" type="pres">
      <dgm:prSet presAssocID="{A36A8EAD-A479-4797-8674-EFFF6BFD8524}" presName="compNode" presStyleCnt="0"/>
      <dgm:spPr/>
    </dgm:pt>
    <dgm:pt modelId="{55955AFB-5164-4A6A-8C93-4BC3BE9C1098}" type="pres">
      <dgm:prSet presAssocID="{A36A8EAD-A479-4797-8674-EFFF6BFD8524}" presName="bgRect" presStyleLbl="bgShp" presStyleIdx="0" presStyleCnt="4"/>
      <dgm:spPr/>
    </dgm:pt>
    <dgm:pt modelId="{16E6734F-EB55-43A2-AEF9-8AB1D8B0464D}" type="pres">
      <dgm:prSet presAssocID="{A36A8EAD-A479-4797-8674-EFFF6BFD852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Bus"/>
        </a:ext>
      </dgm:extLst>
    </dgm:pt>
    <dgm:pt modelId="{11C80B79-3E31-4693-AA49-7FD9ADF2765B}" type="pres">
      <dgm:prSet presAssocID="{A36A8EAD-A479-4797-8674-EFFF6BFD8524}" presName="spaceRect" presStyleCnt="0"/>
      <dgm:spPr/>
    </dgm:pt>
    <dgm:pt modelId="{C9C11C04-3A83-44F3-B681-2635BA7245A7}" type="pres">
      <dgm:prSet presAssocID="{A36A8EAD-A479-4797-8674-EFFF6BFD8524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493B1E68-0822-4E05-8DE5-9023113938CB}" type="pres">
      <dgm:prSet presAssocID="{D4A09F59-E1D8-46D6-9BFE-DA0C544A4667}" presName="sibTrans" presStyleCnt="0"/>
      <dgm:spPr/>
    </dgm:pt>
    <dgm:pt modelId="{5F11C747-0FA4-4808-8D15-E7951C8556CD}" type="pres">
      <dgm:prSet presAssocID="{CB276BC3-36DC-45FE-A848-6F7AF596B1E1}" presName="compNode" presStyleCnt="0"/>
      <dgm:spPr/>
    </dgm:pt>
    <dgm:pt modelId="{0291FDFE-33EC-4DCA-817F-0DE5EAC4DF78}" type="pres">
      <dgm:prSet presAssocID="{CB276BC3-36DC-45FE-A848-6F7AF596B1E1}" presName="bgRect" presStyleLbl="bgShp" presStyleIdx="1" presStyleCnt="4"/>
      <dgm:spPr/>
    </dgm:pt>
    <dgm:pt modelId="{0CEE66C4-4863-4429-BD6F-11DEAEB09A47}" type="pres">
      <dgm:prSet presAssocID="{CB276BC3-36DC-45FE-A848-6F7AF596B1E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Sun"/>
        </a:ext>
      </dgm:extLst>
    </dgm:pt>
    <dgm:pt modelId="{ACF4FE46-B374-41A4-AEE5-9B63D47D4112}" type="pres">
      <dgm:prSet presAssocID="{CB276BC3-36DC-45FE-A848-6F7AF596B1E1}" presName="spaceRect" presStyleCnt="0"/>
      <dgm:spPr/>
    </dgm:pt>
    <dgm:pt modelId="{274C32FC-5850-4683-AB55-69CCEB42EC3F}" type="pres">
      <dgm:prSet presAssocID="{CB276BC3-36DC-45FE-A848-6F7AF596B1E1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D47F53CF-1A6D-46C1-87AF-706C4608A828}" type="pres">
      <dgm:prSet presAssocID="{C0C68AAE-CCC3-4B98-A21E-5CD4C3D8B9A8}" presName="sibTrans" presStyleCnt="0"/>
      <dgm:spPr/>
    </dgm:pt>
    <dgm:pt modelId="{EAD90017-257A-4AE3-A856-E824C7D07875}" type="pres">
      <dgm:prSet presAssocID="{8E62543E-A7A1-4C8A-BA1F-AA8CB6E21FFD}" presName="compNode" presStyleCnt="0"/>
      <dgm:spPr/>
    </dgm:pt>
    <dgm:pt modelId="{D0D76DFC-60AD-40A3-A63B-213A8A354B07}" type="pres">
      <dgm:prSet presAssocID="{8E62543E-A7A1-4C8A-BA1F-AA8CB6E21FFD}" presName="bgRect" presStyleLbl="bgShp" presStyleIdx="2" presStyleCnt="4"/>
      <dgm:spPr/>
    </dgm:pt>
    <dgm:pt modelId="{00BEB89B-FF67-4136-A7F6-21674529C354}" type="pres">
      <dgm:prSet presAssocID="{8E62543E-A7A1-4C8A-BA1F-AA8CB6E21FF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Airplane"/>
        </a:ext>
      </dgm:extLst>
    </dgm:pt>
    <dgm:pt modelId="{23BE3254-EAD3-4A15-A0CF-EDF197933D29}" type="pres">
      <dgm:prSet presAssocID="{8E62543E-A7A1-4C8A-BA1F-AA8CB6E21FFD}" presName="spaceRect" presStyleCnt="0"/>
      <dgm:spPr/>
    </dgm:pt>
    <dgm:pt modelId="{406646BC-4AD4-44D6-A98D-4E5FA4E2E074}" type="pres">
      <dgm:prSet presAssocID="{8E62543E-A7A1-4C8A-BA1F-AA8CB6E21FFD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5D295D7D-7928-4977-9B0C-33AF79F473BE}" type="pres">
      <dgm:prSet presAssocID="{DD7EF923-0B45-4F01-9B3A-F7B2CAA30CA3}" presName="sibTrans" presStyleCnt="0"/>
      <dgm:spPr/>
    </dgm:pt>
    <dgm:pt modelId="{C0927043-8B0F-4C79-BBFA-76FC7FA319F6}" type="pres">
      <dgm:prSet presAssocID="{2F350186-DE55-4628-B2D4-F3955519B11A}" presName="compNode" presStyleCnt="0"/>
      <dgm:spPr/>
    </dgm:pt>
    <dgm:pt modelId="{810F2286-2CEC-407F-8FA7-CB88FD0352B3}" type="pres">
      <dgm:prSet presAssocID="{2F350186-DE55-4628-B2D4-F3955519B11A}" presName="bgRect" presStyleLbl="bgShp" presStyleIdx="3" presStyleCnt="4"/>
      <dgm:spPr/>
    </dgm:pt>
    <dgm:pt modelId="{CA249418-BC6A-4B9A-98CC-79E9A67F4B13}" type="pres">
      <dgm:prSet presAssocID="{2F350186-DE55-4628-B2D4-F3955519B11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City"/>
        </a:ext>
      </dgm:extLst>
    </dgm:pt>
    <dgm:pt modelId="{182D4ED7-D0D1-4073-8F55-EA2A1468F724}" type="pres">
      <dgm:prSet presAssocID="{2F350186-DE55-4628-B2D4-F3955519B11A}" presName="spaceRect" presStyleCnt="0"/>
      <dgm:spPr/>
    </dgm:pt>
    <dgm:pt modelId="{F2146FF6-3B35-470B-8184-F1D551FE0730}" type="pres">
      <dgm:prSet presAssocID="{2F350186-DE55-4628-B2D4-F3955519B11A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5715655-7A97-4BA8-87D0-D7D0B04E2AFC}" srcId="{51930352-1BB8-4805-B988-410E83D00897}" destId="{CB276BC3-36DC-45FE-A848-6F7AF596B1E1}" srcOrd="1" destOrd="0" parTransId="{0E1EF670-8C60-4D50-8307-90F63995CCC1}" sibTransId="{C0C68AAE-CCC3-4B98-A21E-5CD4C3D8B9A8}"/>
    <dgm:cxn modelId="{CD054274-467D-4E21-8FB8-5EF676E5EA8E}" srcId="{51930352-1BB8-4805-B988-410E83D00897}" destId="{2F350186-DE55-4628-B2D4-F3955519B11A}" srcOrd="3" destOrd="0" parTransId="{FFC4544C-4231-4A6E-AE21-23B433AC92DA}" sibTransId="{404B5833-D4F2-4E8E-87DD-AB2282864644}"/>
    <dgm:cxn modelId="{D2F6D933-671D-4CCA-B061-3A8CD66549A4}" srcId="{51930352-1BB8-4805-B988-410E83D00897}" destId="{A36A8EAD-A479-4797-8674-EFFF6BFD8524}" srcOrd="0" destOrd="0" parTransId="{1E4923F2-B8A0-4247-A99D-F4DDAFBC4FAB}" sibTransId="{D4A09F59-E1D8-46D6-9BFE-DA0C544A4667}"/>
    <dgm:cxn modelId="{8CC3CBE3-8082-4E63-9945-9EDF8C400FC3}" type="presOf" srcId="{8E62543E-A7A1-4C8A-BA1F-AA8CB6E21FFD}" destId="{406646BC-4AD4-44D6-A98D-4E5FA4E2E074}" srcOrd="0" destOrd="0" presId="urn:microsoft.com/office/officeart/2018/2/layout/IconVerticalSolidList"/>
    <dgm:cxn modelId="{118381EC-EDC4-4493-A565-90DF4A91DE2A}" srcId="{51930352-1BB8-4805-B988-410E83D00897}" destId="{8E62543E-A7A1-4C8A-BA1F-AA8CB6E21FFD}" srcOrd="2" destOrd="0" parTransId="{50171E4D-AE12-4D62-A2F7-1748F3C9EA4D}" sibTransId="{DD7EF923-0B45-4F01-9B3A-F7B2CAA30CA3}"/>
    <dgm:cxn modelId="{55D4C03B-7A29-4B38-B874-B08691E8DB4A}" type="presOf" srcId="{CB276BC3-36DC-45FE-A848-6F7AF596B1E1}" destId="{274C32FC-5850-4683-AB55-69CCEB42EC3F}" srcOrd="0" destOrd="0" presId="urn:microsoft.com/office/officeart/2018/2/layout/IconVerticalSolidList"/>
    <dgm:cxn modelId="{4C2E370C-0035-4CD4-B209-0AFFB5737597}" type="presOf" srcId="{51930352-1BB8-4805-B988-410E83D00897}" destId="{8410F49A-E772-44B2-B461-CF689D9B7E8D}" srcOrd="0" destOrd="0" presId="urn:microsoft.com/office/officeart/2018/2/layout/IconVerticalSolidList"/>
    <dgm:cxn modelId="{161A7BC4-866B-422D-959F-F24FE4FFC86B}" type="presOf" srcId="{2F350186-DE55-4628-B2D4-F3955519B11A}" destId="{F2146FF6-3B35-470B-8184-F1D551FE0730}" srcOrd="0" destOrd="0" presId="urn:microsoft.com/office/officeart/2018/2/layout/IconVerticalSolidList"/>
    <dgm:cxn modelId="{45E8DC3E-7CC6-4BC1-B907-98A92AEFC495}" type="presOf" srcId="{A36A8EAD-A479-4797-8674-EFFF6BFD8524}" destId="{C9C11C04-3A83-44F3-B681-2635BA7245A7}" srcOrd="0" destOrd="0" presId="urn:microsoft.com/office/officeart/2018/2/layout/IconVerticalSolidList"/>
    <dgm:cxn modelId="{3FF83E1E-0B2A-4C79-8616-D9EA2FB917A6}" type="presParOf" srcId="{8410F49A-E772-44B2-B461-CF689D9B7E8D}" destId="{21088A2D-06A6-4296-B6EF-A71370702BA0}" srcOrd="0" destOrd="0" presId="urn:microsoft.com/office/officeart/2018/2/layout/IconVerticalSolidList"/>
    <dgm:cxn modelId="{1AD555CD-FA3B-4FC9-85C5-5D2C664A6785}" type="presParOf" srcId="{21088A2D-06A6-4296-B6EF-A71370702BA0}" destId="{55955AFB-5164-4A6A-8C93-4BC3BE9C1098}" srcOrd="0" destOrd="0" presId="urn:microsoft.com/office/officeart/2018/2/layout/IconVerticalSolidList"/>
    <dgm:cxn modelId="{EE3CBE1B-8C45-4314-B03F-8947958B4BFF}" type="presParOf" srcId="{21088A2D-06A6-4296-B6EF-A71370702BA0}" destId="{16E6734F-EB55-43A2-AEF9-8AB1D8B0464D}" srcOrd="1" destOrd="0" presId="urn:microsoft.com/office/officeart/2018/2/layout/IconVerticalSolidList"/>
    <dgm:cxn modelId="{AACB6ADF-B765-455B-B0F1-E96EBD39C6AD}" type="presParOf" srcId="{21088A2D-06A6-4296-B6EF-A71370702BA0}" destId="{11C80B79-3E31-4693-AA49-7FD9ADF2765B}" srcOrd="2" destOrd="0" presId="urn:microsoft.com/office/officeart/2018/2/layout/IconVerticalSolidList"/>
    <dgm:cxn modelId="{1A444570-425E-40AA-AB90-791C22F59D66}" type="presParOf" srcId="{21088A2D-06A6-4296-B6EF-A71370702BA0}" destId="{C9C11C04-3A83-44F3-B681-2635BA7245A7}" srcOrd="3" destOrd="0" presId="urn:microsoft.com/office/officeart/2018/2/layout/IconVerticalSolidList"/>
    <dgm:cxn modelId="{80AA6573-D9A7-48EC-818A-7832EA53FA5B}" type="presParOf" srcId="{8410F49A-E772-44B2-B461-CF689D9B7E8D}" destId="{493B1E68-0822-4E05-8DE5-9023113938CB}" srcOrd="1" destOrd="0" presId="urn:microsoft.com/office/officeart/2018/2/layout/IconVerticalSolidList"/>
    <dgm:cxn modelId="{2B80E7AD-385D-4F5F-B7AA-BED3A66BBB03}" type="presParOf" srcId="{8410F49A-E772-44B2-B461-CF689D9B7E8D}" destId="{5F11C747-0FA4-4808-8D15-E7951C8556CD}" srcOrd="2" destOrd="0" presId="urn:microsoft.com/office/officeart/2018/2/layout/IconVerticalSolidList"/>
    <dgm:cxn modelId="{E36299B4-63C8-4B19-B818-FFFF9F7BCD52}" type="presParOf" srcId="{5F11C747-0FA4-4808-8D15-E7951C8556CD}" destId="{0291FDFE-33EC-4DCA-817F-0DE5EAC4DF78}" srcOrd="0" destOrd="0" presId="urn:microsoft.com/office/officeart/2018/2/layout/IconVerticalSolidList"/>
    <dgm:cxn modelId="{1BF9B929-716F-4120-868B-ECD2C208D061}" type="presParOf" srcId="{5F11C747-0FA4-4808-8D15-E7951C8556CD}" destId="{0CEE66C4-4863-4429-BD6F-11DEAEB09A47}" srcOrd="1" destOrd="0" presId="urn:microsoft.com/office/officeart/2018/2/layout/IconVerticalSolidList"/>
    <dgm:cxn modelId="{B816095C-E974-48A2-8904-E3DCEB6F476D}" type="presParOf" srcId="{5F11C747-0FA4-4808-8D15-E7951C8556CD}" destId="{ACF4FE46-B374-41A4-AEE5-9B63D47D4112}" srcOrd="2" destOrd="0" presId="urn:microsoft.com/office/officeart/2018/2/layout/IconVerticalSolidList"/>
    <dgm:cxn modelId="{E4559596-BD1D-4F62-8C68-9712A4B5D313}" type="presParOf" srcId="{5F11C747-0FA4-4808-8D15-E7951C8556CD}" destId="{274C32FC-5850-4683-AB55-69CCEB42EC3F}" srcOrd="3" destOrd="0" presId="urn:microsoft.com/office/officeart/2018/2/layout/IconVerticalSolidList"/>
    <dgm:cxn modelId="{E8A4CEBD-E316-4B3D-95D0-67B981D63C44}" type="presParOf" srcId="{8410F49A-E772-44B2-B461-CF689D9B7E8D}" destId="{D47F53CF-1A6D-46C1-87AF-706C4608A828}" srcOrd="3" destOrd="0" presId="urn:microsoft.com/office/officeart/2018/2/layout/IconVerticalSolidList"/>
    <dgm:cxn modelId="{1B02C24C-5A30-444F-9716-04179BE50D35}" type="presParOf" srcId="{8410F49A-E772-44B2-B461-CF689D9B7E8D}" destId="{EAD90017-257A-4AE3-A856-E824C7D07875}" srcOrd="4" destOrd="0" presId="urn:microsoft.com/office/officeart/2018/2/layout/IconVerticalSolidList"/>
    <dgm:cxn modelId="{C9A43C03-7CF6-4B9E-84AC-5AE16245E4FD}" type="presParOf" srcId="{EAD90017-257A-4AE3-A856-E824C7D07875}" destId="{D0D76DFC-60AD-40A3-A63B-213A8A354B07}" srcOrd="0" destOrd="0" presId="urn:microsoft.com/office/officeart/2018/2/layout/IconVerticalSolidList"/>
    <dgm:cxn modelId="{637A0A41-3005-4527-B636-4D0FB553606F}" type="presParOf" srcId="{EAD90017-257A-4AE3-A856-E824C7D07875}" destId="{00BEB89B-FF67-4136-A7F6-21674529C354}" srcOrd="1" destOrd="0" presId="urn:microsoft.com/office/officeart/2018/2/layout/IconVerticalSolidList"/>
    <dgm:cxn modelId="{A128BEF7-B906-4893-B61F-86DE1EEB8874}" type="presParOf" srcId="{EAD90017-257A-4AE3-A856-E824C7D07875}" destId="{23BE3254-EAD3-4A15-A0CF-EDF197933D29}" srcOrd="2" destOrd="0" presId="urn:microsoft.com/office/officeart/2018/2/layout/IconVerticalSolidList"/>
    <dgm:cxn modelId="{1F98C3E3-2DF2-4701-B220-2CB5D6E4E8F7}" type="presParOf" srcId="{EAD90017-257A-4AE3-A856-E824C7D07875}" destId="{406646BC-4AD4-44D6-A98D-4E5FA4E2E074}" srcOrd="3" destOrd="0" presId="urn:microsoft.com/office/officeart/2018/2/layout/IconVerticalSolidList"/>
    <dgm:cxn modelId="{EF06F8CD-BF3D-44D1-816B-86362219D488}" type="presParOf" srcId="{8410F49A-E772-44B2-B461-CF689D9B7E8D}" destId="{5D295D7D-7928-4977-9B0C-33AF79F473BE}" srcOrd="5" destOrd="0" presId="urn:microsoft.com/office/officeart/2018/2/layout/IconVerticalSolidList"/>
    <dgm:cxn modelId="{0474E1F2-B8C8-4419-A5D3-EEDE52CE7EEF}" type="presParOf" srcId="{8410F49A-E772-44B2-B461-CF689D9B7E8D}" destId="{C0927043-8B0F-4C79-BBFA-76FC7FA319F6}" srcOrd="6" destOrd="0" presId="urn:microsoft.com/office/officeart/2018/2/layout/IconVerticalSolidList"/>
    <dgm:cxn modelId="{3986BCA0-EEEE-4B4D-B53B-35ECE46309A7}" type="presParOf" srcId="{C0927043-8B0F-4C79-BBFA-76FC7FA319F6}" destId="{810F2286-2CEC-407F-8FA7-CB88FD0352B3}" srcOrd="0" destOrd="0" presId="urn:microsoft.com/office/officeart/2018/2/layout/IconVerticalSolidList"/>
    <dgm:cxn modelId="{74C1E438-357E-4397-885D-974DA755BDAC}" type="presParOf" srcId="{C0927043-8B0F-4C79-BBFA-76FC7FA319F6}" destId="{CA249418-BC6A-4B9A-98CC-79E9A67F4B13}" srcOrd="1" destOrd="0" presId="urn:microsoft.com/office/officeart/2018/2/layout/IconVerticalSolidList"/>
    <dgm:cxn modelId="{66794D8F-37EF-48F4-87A7-515E8063D167}" type="presParOf" srcId="{C0927043-8B0F-4C79-BBFA-76FC7FA319F6}" destId="{182D4ED7-D0D1-4073-8F55-EA2A1468F724}" srcOrd="2" destOrd="0" presId="urn:microsoft.com/office/officeart/2018/2/layout/IconVerticalSolidList"/>
    <dgm:cxn modelId="{F7DCCF80-684D-4EBF-8065-1D31A1CE7A04}" type="presParOf" srcId="{C0927043-8B0F-4C79-BBFA-76FC7FA319F6}" destId="{F2146FF6-3B35-470B-8184-F1D551FE073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D899D6-716F-49EF-B60C-945F5B5B409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DA60C25-5A39-47A3-87ED-52C178FA1885}">
      <dgm:prSet/>
      <dgm:spPr/>
      <dgm:t>
        <a:bodyPr/>
        <a:lstStyle/>
        <a:p>
          <a:r>
            <a:rPr lang="en-US" dirty="0"/>
            <a:t>If not done so already, all Yellow Cabs should be equipped to take credit card payments</a:t>
          </a:r>
        </a:p>
      </dgm:t>
    </dgm:pt>
    <dgm:pt modelId="{6CC21120-3523-47F9-B835-9FD18D37DA2E}" type="parTrans" cxnId="{E219FE26-7C93-4BB4-93F7-AA0BC8D4DB6A}">
      <dgm:prSet/>
      <dgm:spPr/>
      <dgm:t>
        <a:bodyPr/>
        <a:lstStyle/>
        <a:p>
          <a:endParaRPr lang="en-US"/>
        </a:p>
      </dgm:t>
    </dgm:pt>
    <dgm:pt modelId="{CFA6237A-344A-43DC-824F-61D6DD53BB57}" type="sibTrans" cxnId="{E219FE26-7C93-4BB4-93F7-AA0BC8D4DB6A}">
      <dgm:prSet/>
      <dgm:spPr/>
      <dgm:t>
        <a:bodyPr/>
        <a:lstStyle/>
        <a:p>
          <a:endParaRPr lang="en-US"/>
        </a:p>
      </dgm:t>
    </dgm:pt>
    <dgm:pt modelId="{9760B684-ECBC-4491-993B-3C70B09180F6}">
      <dgm:prSet/>
      <dgm:spPr/>
      <dgm:t>
        <a:bodyPr/>
        <a:lstStyle/>
        <a:p>
          <a:r>
            <a:rPr lang="en-US" dirty="0"/>
            <a:t>If data for rideshare companies is available in the same fashion, Yellow Cab should consider investigating whether mobile/automatic payments have a statistically significant impact on trip totals and trips, all else being equal</a:t>
          </a:r>
        </a:p>
      </dgm:t>
    </dgm:pt>
    <dgm:pt modelId="{41E8377E-C966-40DA-AA9D-0FA20186DE34}" type="parTrans" cxnId="{FC5E67A3-ED28-450F-B328-5541C9E00DCF}">
      <dgm:prSet/>
      <dgm:spPr/>
      <dgm:t>
        <a:bodyPr/>
        <a:lstStyle/>
        <a:p>
          <a:endParaRPr lang="en-US"/>
        </a:p>
      </dgm:t>
    </dgm:pt>
    <dgm:pt modelId="{E083F069-36CC-4781-A0F8-46552D3EC75E}" type="sibTrans" cxnId="{FC5E67A3-ED28-450F-B328-5541C9E00DCF}">
      <dgm:prSet/>
      <dgm:spPr/>
      <dgm:t>
        <a:bodyPr/>
        <a:lstStyle/>
        <a:p>
          <a:endParaRPr lang="en-US"/>
        </a:p>
      </dgm:t>
    </dgm:pt>
    <dgm:pt modelId="{F081F0B7-60E4-4AA4-879B-FED7DFE1729D}">
      <dgm:prSet/>
      <dgm:spPr/>
      <dgm:t>
        <a:bodyPr/>
        <a:lstStyle/>
        <a:p>
          <a:r>
            <a:rPr lang="en-US" dirty="0"/>
            <a:t>Yellow Cab should focus pickups, increasing frequency and amount of cabs focusing on the locations, hours, and days with the highest average trip totals</a:t>
          </a:r>
        </a:p>
      </dgm:t>
    </dgm:pt>
    <dgm:pt modelId="{380A1D27-1858-42A9-A416-FCD76B1B3CB3}" type="parTrans" cxnId="{383E30F9-0E24-4F3B-B872-178DBB548EEB}">
      <dgm:prSet/>
      <dgm:spPr/>
      <dgm:t>
        <a:bodyPr/>
        <a:lstStyle/>
        <a:p>
          <a:endParaRPr lang="en-US"/>
        </a:p>
      </dgm:t>
    </dgm:pt>
    <dgm:pt modelId="{BEFF8543-4B2D-44F4-890E-2850DE68728A}" type="sibTrans" cxnId="{383E30F9-0E24-4F3B-B872-178DBB548EEB}">
      <dgm:prSet/>
      <dgm:spPr/>
      <dgm:t>
        <a:bodyPr/>
        <a:lstStyle/>
        <a:p>
          <a:endParaRPr lang="en-US"/>
        </a:p>
      </dgm:t>
    </dgm:pt>
    <dgm:pt modelId="{6939F9D7-DD9A-4554-83C4-4F73B7FA4AB9}">
      <dgm:prSet/>
      <dgm:spPr/>
      <dgm:t>
        <a:bodyPr/>
        <a:lstStyle/>
        <a:p>
          <a:r>
            <a:rPr lang="en-US" dirty="0"/>
            <a:t>As expected, there was a high frequency of trips on the weekends in the evening, but based on the average trip totals, these trips where shorter and yielded lower tips</a:t>
          </a:r>
        </a:p>
      </dgm:t>
    </dgm:pt>
    <dgm:pt modelId="{E734310D-0AE2-4BE7-8DB7-35D9486839D7}" type="parTrans" cxnId="{54333B92-29BD-4B94-A841-FAC3CE0584BB}">
      <dgm:prSet/>
      <dgm:spPr/>
      <dgm:t>
        <a:bodyPr/>
        <a:lstStyle/>
        <a:p>
          <a:endParaRPr lang="en-US"/>
        </a:p>
      </dgm:t>
    </dgm:pt>
    <dgm:pt modelId="{A0696CE5-A7A8-4E4C-9B5C-F35625523EBB}" type="sibTrans" cxnId="{54333B92-29BD-4B94-A841-FAC3CE0584BB}">
      <dgm:prSet/>
      <dgm:spPr/>
      <dgm:t>
        <a:bodyPr/>
        <a:lstStyle/>
        <a:p>
          <a:endParaRPr lang="en-US"/>
        </a:p>
      </dgm:t>
    </dgm:pt>
    <dgm:pt modelId="{BB38F657-0E58-4718-89EE-9DB3CBECA9D0}" type="pres">
      <dgm:prSet presAssocID="{00D899D6-716F-49EF-B60C-945F5B5B409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A7CF7FEF-9F18-4412-937A-5287990F3F2C}" type="pres">
      <dgm:prSet presAssocID="{2DA60C25-5A39-47A3-87ED-52C178FA1885}" presName="thickLine" presStyleLbl="alignNode1" presStyleIdx="0" presStyleCnt="4"/>
      <dgm:spPr/>
    </dgm:pt>
    <dgm:pt modelId="{78FDF9B6-BB61-4E2B-A6F9-4642A7F57625}" type="pres">
      <dgm:prSet presAssocID="{2DA60C25-5A39-47A3-87ED-52C178FA1885}" presName="horz1" presStyleCnt="0"/>
      <dgm:spPr/>
    </dgm:pt>
    <dgm:pt modelId="{E523AEB1-1517-4EE8-8E1C-A8D50618864D}" type="pres">
      <dgm:prSet presAssocID="{2DA60C25-5A39-47A3-87ED-52C178FA1885}" presName="tx1" presStyleLbl="revTx" presStyleIdx="0" presStyleCnt="4"/>
      <dgm:spPr/>
      <dgm:t>
        <a:bodyPr/>
        <a:lstStyle/>
        <a:p>
          <a:endParaRPr lang="zh-CN" altLang="en-US"/>
        </a:p>
      </dgm:t>
    </dgm:pt>
    <dgm:pt modelId="{F74EE6DF-F000-4311-90BB-16A7680AA288}" type="pres">
      <dgm:prSet presAssocID="{2DA60C25-5A39-47A3-87ED-52C178FA1885}" presName="vert1" presStyleCnt="0"/>
      <dgm:spPr/>
    </dgm:pt>
    <dgm:pt modelId="{60A528A8-64EB-4750-8503-8EC1CC063731}" type="pres">
      <dgm:prSet presAssocID="{6939F9D7-DD9A-4554-83C4-4F73B7FA4AB9}" presName="thickLine" presStyleLbl="alignNode1" presStyleIdx="1" presStyleCnt="4"/>
      <dgm:spPr/>
    </dgm:pt>
    <dgm:pt modelId="{DE171176-55DC-44DA-84EA-FD016F797103}" type="pres">
      <dgm:prSet presAssocID="{6939F9D7-DD9A-4554-83C4-4F73B7FA4AB9}" presName="horz1" presStyleCnt="0"/>
      <dgm:spPr/>
    </dgm:pt>
    <dgm:pt modelId="{29D130C7-4C02-4C43-B9D4-3CC3F78A05D3}" type="pres">
      <dgm:prSet presAssocID="{6939F9D7-DD9A-4554-83C4-4F73B7FA4AB9}" presName="tx1" presStyleLbl="revTx" presStyleIdx="1" presStyleCnt="4"/>
      <dgm:spPr/>
      <dgm:t>
        <a:bodyPr/>
        <a:lstStyle/>
        <a:p>
          <a:endParaRPr lang="zh-CN" altLang="en-US"/>
        </a:p>
      </dgm:t>
    </dgm:pt>
    <dgm:pt modelId="{9D968C00-91B4-4D7E-BEBA-E592CE47D9C3}" type="pres">
      <dgm:prSet presAssocID="{6939F9D7-DD9A-4554-83C4-4F73B7FA4AB9}" presName="vert1" presStyleCnt="0"/>
      <dgm:spPr/>
    </dgm:pt>
    <dgm:pt modelId="{CE95FE22-4875-41A7-BF5A-BAF621F4837A}" type="pres">
      <dgm:prSet presAssocID="{F081F0B7-60E4-4AA4-879B-FED7DFE1729D}" presName="thickLine" presStyleLbl="alignNode1" presStyleIdx="2" presStyleCnt="4"/>
      <dgm:spPr/>
    </dgm:pt>
    <dgm:pt modelId="{4B3DDA56-4E73-41FD-B7FF-C0C1B6D43E57}" type="pres">
      <dgm:prSet presAssocID="{F081F0B7-60E4-4AA4-879B-FED7DFE1729D}" presName="horz1" presStyleCnt="0"/>
      <dgm:spPr/>
    </dgm:pt>
    <dgm:pt modelId="{ADCE15B9-653B-40F2-A24B-E3EA48CCAEC6}" type="pres">
      <dgm:prSet presAssocID="{F081F0B7-60E4-4AA4-879B-FED7DFE1729D}" presName="tx1" presStyleLbl="revTx" presStyleIdx="2" presStyleCnt="4"/>
      <dgm:spPr/>
      <dgm:t>
        <a:bodyPr/>
        <a:lstStyle/>
        <a:p>
          <a:endParaRPr lang="zh-CN" altLang="en-US"/>
        </a:p>
      </dgm:t>
    </dgm:pt>
    <dgm:pt modelId="{48447F10-916E-4E1D-831B-5406E282FB85}" type="pres">
      <dgm:prSet presAssocID="{F081F0B7-60E4-4AA4-879B-FED7DFE1729D}" presName="vert1" presStyleCnt="0"/>
      <dgm:spPr/>
    </dgm:pt>
    <dgm:pt modelId="{7204C7E8-A58B-4629-B82C-A331189CA8C2}" type="pres">
      <dgm:prSet presAssocID="{9760B684-ECBC-4491-993B-3C70B09180F6}" presName="thickLine" presStyleLbl="alignNode1" presStyleIdx="3" presStyleCnt="4"/>
      <dgm:spPr/>
    </dgm:pt>
    <dgm:pt modelId="{2152C3C3-ECDF-4BD9-B50B-444E105E5642}" type="pres">
      <dgm:prSet presAssocID="{9760B684-ECBC-4491-993B-3C70B09180F6}" presName="horz1" presStyleCnt="0"/>
      <dgm:spPr/>
    </dgm:pt>
    <dgm:pt modelId="{2A49C40F-619E-4660-A410-84B572B4EA75}" type="pres">
      <dgm:prSet presAssocID="{9760B684-ECBC-4491-993B-3C70B09180F6}" presName="tx1" presStyleLbl="revTx" presStyleIdx="3" presStyleCnt="4"/>
      <dgm:spPr/>
      <dgm:t>
        <a:bodyPr/>
        <a:lstStyle/>
        <a:p>
          <a:endParaRPr lang="zh-CN" altLang="en-US"/>
        </a:p>
      </dgm:t>
    </dgm:pt>
    <dgm:pt modelId="{B928A2B2-0C0B-486E-877C-8388F417A1F8}" type="pres">
      <dgm:prSet presAssocID="{9760B684-ECBC-4491-993B-3C70B09180F6}" presName="vert1" presStyleCnt="0"/>
      <dgm:spPr/>
    </dgm:pt>
  </dgm:ptLst>
  <dgm:cxnLst>
    <dgm:cxn modelId="{383E30F9-0E24-4F3B-B872-178DBB548EEB}" srcId="{00D899D6-716F-49EF-B60C-945F5B5B409B}" destId="{F081F0B7-60E4-4AA4-879B-FED7DFE1729D}" srcOrd="2" destOrd="0" parTransId="{380A1D27-1858-42A9-A416-FCD76B1B3CB3}" sibTransId="{BEFF8543-4B2D-44F4-890E-2850DE68728A}"/>
    <dgm:cxn modelId="{FC5E67A3-ED28-450F-B328-5541C9E00DCF}" srcId="{00D899D6-716F-49EF-B60C-945F5B5B409B}" destId="{9760B684-ECBC-4491-993B-3C70B09180F6}" srcOrd="3" destOrd="0" parTransId="{41E8377E-C966-40DA-AA9D-0FA20186DE34}" sibTransId="{E083F069-36CC-4781-A0F8-46552D3EC75E}"/>
    <dgm:cxn modelId="{40E8C385-DEFB-4A9B-BFE6-CB372C443A77}" type="presOf" srcId="{6939F9D7-DD9A-4554-83C4-4F73B7FA4AB9}" destId="{29D130C7-4C02-4C43-B9D4-3CC3F78A05D3}" srcOrd="0" destOrd="0" presId="urn:microsoft.com/office/officeart/2008/layout/LinedList"/>
    <dgm:cxn modelId="{1210733F-A105-4955-AA6F-2FF118B0B861}" type="presOf" srcId="{00D899D6-716F-49EF-B60C-945F5B5B409B}" destId="{BB38F657-0E58-4718-89EE-9DB3CBECA9D0}" srcOrd="0" destOrd="0" presId="urn:microsoft.com/office/officeart/2008/layout/LinedList"/>
    <dgm:cxn modelId="{2BC2A4D8-AB2E-4208-8BB9-68FCEF010EB1}" type="presOf" srcId="{9760B684-ECBC-4491-993B-3C70B09180F6}" destId="{2A49C40F-619E-4660-A410-84B572B4EA75}" srcOrd="0" destOrd="0" presId="urn:microsoft.com/office/officeart/2008/layout/LinedList"/>
    <dgm:cxn modelId="{54333B92-29BD-4B94-A841-FAC3CE0584BB}" srcId="{00D899D6-716F-49EF-B60C-945F5B5B409B}" destId="{6939F9D7-DD9A-4554-83C4-4F73B7FA4AB9}" srcOrd="1" destOrd="0" parTransId="{E734310D-0AE2-4BE7-8DB7-35D9486839D7}" sibTransId="{A0696CE5-A7A8-4E4C-9B5C-F35625523EBB}"/>
    <dgm:cxn modelId="{AAF25520-7091-46E7-91C4-1A073B45CA63}" type="presOf" srcId="{F081F0B7-60E4-4AA4-879B-FED7DFE1729D}" destId="{ADCE15B9-653B-40F2-A24B-E3EA48CCAEC6}" srcOrd="0" destOrd="0" presId="urn:microsoft.com/office/officeart/2008/layout/LinedList"/>
    <dgm:cxn modelId="{E219FE26-7C93-4BB4-93F7-AA0BC8D4DB6A}" srcId="{00D899D6-716F-49EF-B60C-945F5B5B409B}" destId="{2DA60C25-5A39-47A3-87ED-52C178FA1885}" srcOrd="0" destOrd="0" parTransId="{6CC21120-3523-47F9-B835-9FD18D37DA2E}" sibTransId="{CFA6237A-344A-43DC-824F-61D6DD53BB57}"/>
    <dgm:cxn modelId="{11C38170-79A3-40F8-95E3-F45FA9462B68}" type="presOf" srcId="{2DA60C25-5A39-47A3-87ED-52C178FA1885}" destId="{E523AEB1-1517-4EE8-8E1C-A8D50618864D}" srcOrd="0" destOrd="0" presId="urn:microsoft.com/office/officeart/2008/layout/LinedList"/>
    <dgm:cxn modelId="{3DB53DB9-3F62-4E44-A81F-F0C1FB21F819}" type="presParOf" srcId="{BB38F657-0E58-4718-89EE-9DB3CBECA9D0}" destId="{A7CF7FEF-9F18-4412-937A-5287990F3F2C}" srcOrd="0" destOrd="0" presId="urn:microsoft.com/office/officeart/2008/layout/LinedList"/>
    <dgm:cxn modelId="{27B82D64-DA01-49B9-BE60-8D4E065BBC7C}" type="presParOf" srcId="{BB38F657-0E58-4718-89EE-9DB3CBECA9D0}" destId="{78FDF9B6-BB61-4E2B-A6F9-4642A7F57625}" srcOrd="1" destOrd="0" presId="urn:microsoft.com/office/officeart/2008/layout/LinedList"/>
    <dgm:cxn modelId="{CD26FE64-9B30-4CDF-98A8-C2E5F36AF252}" type="presParOf" srcId="{78FDF9B6-BB61-4E2B-A6F9-4642A7F57625}" destId="{E523AEB1-1517-4EE8-8E1C-A8D50618864D}" srcOrd="0" destOrd="0" presId="urn:microsoft.com/office/officeart/2008/layout/LinedList"/>
    <dgm:cxn modelId="{1421B92A-C0B4-49CB-928D-61C717D9A740}" type="presParOf" srcId="{78FDF9B6-BB61-4E2B-A6F9-4642A7F57625}" destId="{F74EE6DF-F000-4311-90BB-16A7680AA288}" srcOrd="1" destOrd="0" presId="urn:microsoft.com/office/officeart/2008/layout/LinedList"/>
    <dgm:cxn modelId="{B4FA7462-084C-4C8D-B36E-B28906300921}" type="presParOf" srcId="{BB38F657-0E58-4718-89EE-9DB3CBECA9D0}" destId="{60A528A8-64EB-4750-8503-8EC1CC063731}" srcOrd="2" destOrd="0" presId="urn:microsoft.com/office/officeart/2008/layout/LinedList"/>
    <dgm:cxn modelId="{CD9EA027-C776-4C33-931F-9BA670CA6F91}" type="presParOf" srcId="{BB38F657-0E58-4718-89EE-9DB3CBECA9D0}" destId="{DE171176-55DC-44DA-84EA-FD016F797103}" srcOrd="3" destOrd="0" presId="urn:microsoft.com/office/officeart/2008/layout/LinedList"/>
    <dgm:cxn modelId="{7663FF12-C08B-439E-A24C-D34B2A586132}" type="presParOf" srcId="{DE171176-55DC-44DA-84EA-FD016F797103}" destId="{29D130C7-4C02-4C43-B9D4-3CC3F78A05D3}" srcOrd="0" destOrd="0" presId="urn:microsoft.com/office/officeart/2008/layout/LinedList"/>
    <dgm:cxn modelId="{86B097D0-BDD0-4721-B4E0-8E4CFCBB8AD4}" type="presParOf" srcId="{DE171176-55DC-44DA-84EA-FD016F797103}" destId="{9D968C00-91B4-4D7E-BEBA-E592CE47D9C3}" srcOrd="1" destOrd="0" presId="urn:microsoft.com/office/officeart/2008/layout/LinedList"/>
    <dgm:cxn modelId="{CE388568-B53F-4900-A878-679212C256F3}" type="presParOf" srcId="{BB38F657-0E58-4718-89EE-9DB3CBECA9D0}" destId="{CE95FE22-4875-41A7-BF5A-BAF621F4837A}" srcOrd="4" destOrd="0" presId="urn:microsoft.com/office/officeart/2008/layout/LinedList"/>
    <dgm:cxn modelId="{94334350-E21E-4DF9-AB91-C0A52AB5FF66}" type="presParOf" srcId="{BB38F657-0E58-4718-89EE-9DB3CBECA9D0}" destId="{4B3DDA56-4E73-41FD-B7FF-C0C1B6D43E57}" srcOrd="5" destOrd="0" presId="urn:microsoft.com/office/officeart/2008/layout/LinedList"/>
    <dgm:cxn modelId="{3530A873-4DE1-48AC-81AD-089AFD90F572}" type="presParOf" srcId="{4B3DDA56-4E73-41FD-B7FF-C0C1B6D43E57}" destId="{ADCE15B9-653B-40F2-A24B-E3EA48CCAEC6}" srcOrd="0" destOrd="0" presId="urn:microsoft.com/office/officeart/2008/layout/LinedList"/>
    <dgm:cxn modelId="{D2DA463A-64B3-4C66-9902-7FF876467449}" type="presParOf" srcId="{4B3DDA56-4E73-41FD-B7FF-C0C1B6D43E57}" destId="{48447F10-916E-4E1D-831B-5406E282FB85}" srcOrd="1" destOrd="0" presId="urn:microsoft.com/office/officeart/2008/layout/LinedList"/>
    <dgm:cxn modelId="{D6CC8F84-025C-46C9-9F14-82F22E70AA4E}" type="presParOf" srcId="{BB38F657-0E58-4718-89EE-9DB3CBECA9D0}" destId="{7204C7E8-A58B-4629-B82C-A331189CA8C2}" srcOrd="6" destOrd="0" presId="urn:microsoft.com/office/officeart/2008/layout/LinedList"/>
    <dgm:cxn modelId="{2B98F3F9-F361-4C53-AB4D-ED8EB67F9D36}" type="presParOf" srcId="{BB38F657-0E58-4718-89EE-9DB3CBECA9D0}" destId="{2152C3C3-ECDF-4BD9-B50B-444E105E5642}" srcOrd="7" destOrd="0" presId="urn:microsoft.com/office/officeart/2008/layout/LinedList"/>
    <dgm:cxn modelId="{51B81F51-6F68-416F-BF28-A7425015F451}" type="presParOf" srcId="{2152C3C3-ECDF-4BD9-B50B-444E105E5642}" destId="{2A49C40F-619E-4660-A410-84B572B4EA75}" srcOrd="0" destOrd="0" presId="urn:microsoft.com/office/officeart/2008/layout/LinedList"/>
    <dgm:cxn modelId="{831EE13A-C23C-45C2-B791-6CE0C1FC757A}" type="presParOf" srcId="{2152C3C3-ECDF-4BD9-B50B-444E105E5642}" destId="{B928A2B2-0C0B-486E-877C-8388F417A1F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5955AFB-5164-4A6A-8C93-4BC3BE9C1098}">
      <dsp:nvSpPr>
        <dsp:cNvPr id="0" name=""/>
        <dsp:cNvSpPr/>
      </dsp:nvSpPr>
      <dsp:spPr>
        <a:xfrm>
          <a:off x="0" y="2042"/>
          <a:ext cx="5641974" cy="10351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6734F-EB55-43A2-AEF9-8AB1D8B0464D}">
      <dsp:nvSpPr>
        <dsp:cNvPr id="0" name=""/>
        <dsp:cNvSpPr/>
      </dsp:nvSpPr>
      <dsp:spPr>
        <a:xfrm>
          <a:off x="313145" y="234960"/>
          <a:ext cx="569355" cy="5693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11C04-3A83-44F3-B681-2635BA7245A7}">
      <dsp:nvSpPr>
        <dsp:cNvPr id="0" name=""/>
        <dsp:cNvSpPr/>
      </dsp:nvSpPr>
      <dsp:spPr>
        <a:xfrm>
          <a:off x="1195647" y="2042"/>
          <a:ext cx="4446327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Yellow Cab trips yielded the highest trip totals on Mondays followed by Sundays</a:t>
          </a:r>
        </a:p>
      </dsp:txBody>
      <dsp:txXfrm>
        <a:off x="1195647" y="2042"/>
        <a:ext cx="4446327" cy="1035192"/>
      </dsp:txXfrm>
    </dsp:sp>
    <dsp:sp modelId="{0291FDFE-33EC-4DCA-817F-0DE5EAC4DF78}">
      <dsp:nvSpPr>
        <dsp:cNvPr id="0" name=""/>
        <dsp:cNvSpPr/>
      </dsp:nvSpPr>
      <dsp:spPr>
        <a:xfrm>
          <a:off x="0" y="1296033"/>
          <a:ext cx="5641974" cy="10351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EE66C4-4863-4429-BD6F-11DEAEB09A47}">
      <dsp:nvSpPr>
        <dsp:cNvPr id="0" name=""/>
        <dsp:cNvSpPr/>
      </dsp:nvSpPr>
      <dsp:spPr>
        <a:xfrm>
          <a:off x="313145" y="1528951"/>
          <a:ext cx="569355" cy="5693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C32FC-5850-4683-AB55-69CCEB42EC3F}">
      <dsp:nvSpPr>
        <dsp:cNvPr id="0" name=""/>
        <dsp:cNvSpPr/>
      </dsp:nvSpPr>
      <dsp:spPr>
        <a:xfrm>
          <a:off x="1195647" y="1296033"/>
          <a:ext cx="4446327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Although there was a high frequency of trips on Saturday nights, that day yielded on average the least amount in tips</a:t>
          </a:r>
        </a:p>
      </dsp:txBody>
      <dsp:txXfrm>
        <a:off x="1195647" y="1296033"/>
        <a:ext cx="4446327" cy="1035192"/>
      </dsp:txXfrm>
    </dsp:sp>
    <dsp:sp modelId="{D0D76DFC-60AD-40A3-A63B-213A8A354B07}">
      <dsp:nvSpPr>
        <dsp:cNvPr id="0" name=""/>
        <dsp:cNvSpPr/>
      </dsp:nvSpPr>
      <dsp:spPr>
        <a:xfrm>
          <a:off x="0" y="2590024"/>
          <a:ext cx="5641974" cy="10351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BEB89B-FF67-4136-A7F6-21674529C354}">
      <dsp:nvSpPr>
        <dsp:cNvPr id="0" name=""/>
        <dsp:cNvSpPr/>
      </dsp:nvSpPr>
      <dsp:spPr>
        <a:xfrm>
          <a:off x="313145" y="2822942"/>
          <a:ext cx="569355" cy="5693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646BC-4AD4-44D6-A98D-4E5FA4E2E074}">
      <dsp:nvSpPr>
        <dsp:cNvPr id="0" name=""/>
        <dsp:cNvSpPr/>
      </dsp:nvSpPr>
      <dsp:spPr>
        <a:xfrm>
          <a:off x="1195647" y="2590024"/>
          <a:ext cx="4446327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Pickups from O’Hare International Airport yielded the highest trip totals</a:t>
          </a:r>
        </a:p>
      </dsp:txBody>
      <dsp:txXfrm>
        <a:off x="1195647" y="2590024"/>
        <a:ext cx="4446327" cy="1035192"/>
      </dsp:txXfrm>
    </dsp:sp>
    <dsp:sp modelId="{810F2286-2CEC-407F-8FA7-CB88FD0352B3}">
      <dsp:nvSpPr>
        <dsp:cNvPr id="0" name=""/>
        <dsp:cNvSpPr/>
      </dsp:nvSpPr>
      <dsp:spPr>
        <a:xfrm>
          <a:off x="0" y="3884014"/>
          <a:ext cx="5641974" cy="10351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249418-BC6A-4B9A-98CC-79E9A67F4B13}">
      <dsp:nvSpPr>
        <dsp:cNvPr id="0" name=""/>
        <dsp:cNvSpPr/>
      </dsp:nvSpPr>
      <dsp:spPr>
        <a:xfrm>
          <a:off x="313145" y="4116933"/>
          <a:ext cx="569355" cy="5693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146FF6-3B35-470B-8184-F1D551FE0730}">
      <dsp:nvSpPr>
        <dsp:cNvPr id="0" name=""/>
        <dsp:cNvSpPr/>
      </dsp:nvSpPr>
      <dsp:spPr>
        <a:xfrm>
          <a:off x="1195647" y="3884014"/>
          <a:ext cx="4446327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Pickups in residential areas had higher trip totals than those in the city center</a:t>
          </a:r>
        </a:p>
      </dsp:txBody>
      <dsp:txXfrm>
        <a:off x="1195647" y="3884014"/>
        <a:ext cx="4446327" cy="103519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7CF7FEF-9F18-4412-937A-5287990F3F2C}">
      <dsp:nvSpPr>
        <dsp:cNvPr id="0" name=""/>
        <dsp:cNvSpPr/>
      </dsp:nvSpPr>
      <dsp:spPr>
        <a:xfrm>
          <a:off x="0" y="0"/>
          <a:ext cx="56419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23AEB1-1517-4EE8-8E1C-A8D50618864D}">
      <dsp:nvSpPr>
        <dsp:cNvPr id="0" name=""/>
        <dsp:cNvSpPr/>
      </dsp:nvSpPr>
      <dsp:spPr>
        <a:xfrm>
          <a:off x="0" y="0"/>
          <a:ext cx="5641974" cy="123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If not done so already, all Yellow Cabs should be equipped to take credit card payments</a:t>
          </a:r>
        </a:p>
      </dsp:txBody>
      <dsp:txXfrm>
        <a:off x="0" y="0"/>
        <a:ext cx="5641974" cy="1230312"/>
      </dsp:txXfrm>
    </dsp:sp>
    <dsp:sp modelId="{60A528A8-64EB-4750-8503-8EC1CC063731}">
      <dsp:nvSpPr>
        <dsp:cNvPr id="0" name=""/>
        <dsp:cNvSpPr/>
      </dsp:nvSpPr>
      <dsp:spPr>
        <a:xfrm>
          <a:off x="0" y="1230312"/>
          <a:ext cx="5641974" cy="0"/>
        </a:xfrm>
        <a:prstGeom prst="line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5875" cap="flat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D130C7-4C02-4C43-B9D4-3CC3F78A05D3}">
      <dsp:nvSpPr>
        <dsp:cNvPr id="0" name=""/>
        <dsp:cNvSpPr/>
      </dsp:nvSpPr>
      <dsp:spPr>
        <a:xfrm>
          <a:off x="0" y="1230312"/>
          <a:ext cx="5641974" cy="123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As expected, there was a high frequency of trips on the weekends in the evening, but based on the average trip totals, these trips where shorter and yielded lower tips</a:t>
          </a:r>
        </a:p>
      </dsp:txBody>
      <dsp:txXfrm>
        <a:off x="0" y="1230312"/>
        <a:ext cx="5641974" cy="1230312"/>
      </dsp:txXfrm>
    </dsp:sp>
    <dsp:sp modelId="{CE95FE22-4875-41A7-BF5A-BAF621F4837A}">
      <dsp:nvSpPr>
        <dsp:cNvPr id="0" name=""/>
        <dsp:cNvSpPr/>
      </dsp:nvSpPr>
      <dsp:spPr>
        <a:xfrm>
          <a:off x="0" y="2460625"/>
          <a:ext cx="5641974" cy="0"/>
        </a:xfrm>
        <a:prstGeom prst="line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5875" cap="flat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CE15B9-653B-40F2-A24B-E3EA48CCAEC6}">
      <dsp:nvSpPr>
        <dsp:cNvPr id="0" name=""/>
        <dsp:cNvSpPr/>
      </dsp:nvSpPr>
      <dsp:spPr>
        <a:xfrm>
          <a:off x="0" y="2460625"/>
          <a:ext cx="5641974" cy="123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Yellow Cab should focus pickups, increasing frequency and amount of cabs focusing on the locations, hours, and days with the highest average trip totals</a:t>
          </a:r>
        </a:p>
      </dsp:txBody>
      <dsp:txXfrm>
        <a:off x="0" y="2460625"/>
        <a:ext cx="5641974" cy="1230312"/>
      </dsp:txXfrm>
    </dsp:sp>
    <dsp:sp modelId="{7204C7E8-A58B-4629-B82C-A331189CA8C2}">
      <dsp:nvSpPr>
        <dsp:cNvPr id="0" name=""/>
        <dsp:cNvSpPr/>
      </dsp:nvSpPr>
      <dsp:spPr>
        <a:xfrm>
          <a:off x="0" y="3690937"/>
          <a:ext cx="5641974" cy="0"/>
        </a:xfrm>
        <a:prstGeom prst="line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9C40F-619E-4660-A410-84B572B4EA75}">
      <dsp:nvSpPr>
        <dsp:cNvPr id="0" name=""/>
        <dsp:cNvSpPr/>
      </dsp:nvSpPr>
      <dsp:spPr>
        <a:xfrm>
          <a:off x="0" y="3690937"/>
          <a:ext cx="5641974" cy="123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If data for rideshare companies is available in the same fashion, Yellow Cab should consider investigating whether mobile/automatic payments have a statistically significant impact on trip totals and trips, all else being equal</a:t>
          </a:r>
        </a:p>
      </dsp:txBody>
      <dsp:txXfrm>
        <a:off x="0" y="3690937"/>
        <a:ext cx="5641974" cy="1230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D2C37-F984-4F4F-A01F-7EC353C3D9FF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E022A-8F8F-4A97-ACCC-5275EF347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4885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05F7653-CCAA-4A11-A9C3-9B6D9B33C9F0}" type="datetime1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8701-345F-4A31-8906-AD372A7ABF5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2864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37ED-168C-46E2-AF22-6D89832D542B}" type="datetime1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8701-345F-4A31-8906-AD372A7AB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124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B31-16D7-4BD7-B942-D2D1BC400B93}" type="datetime1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8701-345F-4A31-8906-AD372A7ABF5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7578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94DC-70D3-4270-8F68-47FB6E2E3428}" type="datetime1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8701-345F-4A31-8906-AD372A7AB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463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890-3C41-4E81-993F-F5176B1F3458}" type="datetime1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8701-345F-4A31-8906-AD372A7ABF5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2359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0FDA-90BC-4144-A05F-A442A8F58810}" type="datetime1">
              <a:rPr lang="en-US" smtClean="0"/>
              <a:pPr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8701-345F-4A31-8906-AD372A7AB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821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58C2-EAF3-4BA8-BE6E-58EDDEDCFC1F}" type="datetime1">
              <a:rPr lang="en-US" smtClean="0"/>
              <a:pPr/>
              <a:t>5/5/2019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8701-345F-4A31-8906-AD372A7AB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663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A97A-A7E3-42F0-9B6F-D8F23C5D6C8D}" type="datetime1">
              <a:rPr lang="en-US" smtClean="0"/>
              <a:pPr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8701-345F-4A31-8906-AD372A7AB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8299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41EF-0227-41CD-B965-6AEF5FFC5003}" type="datetime1">
              <a:rPr lang="en-US" smtClean="0"/>
              <a:pPr/>
              <a:t>5/5/2019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8701-345F-4A31-8906-AD372A7AB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26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BD75-FFAB-4192-93F3-BAA9801F4E26}" type="datetime1">
              <a:rPr lang="en-US" smtClean="0"/>
              <a:pPr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8701-345F-4A31-8906-AD372A7AB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249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0107-E918-452E-AF6B-B3B67CEF7786}" type="datetime1">
              <a:rPr lang="en-US" smtClean="0"/>
              <a:pPr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8701-345F-4A31-8906-AD372A7ABF5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5400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4F74D0C-A47F-432A-BCE4-07CEE4472303}" type="datetime1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A548701-345F-4A31-8906-AD372A7ABF5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2322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xmlns="" id="{6A5AB136-1321-47B3-8AF9-A8140222B1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4B3D82-C49A-40DC-83DF-2C92478B2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1534475"/>
            <a:ext cx="6992351" cy="3861558"/>
          </a:xfrm>
        </p:spPr>
        <p:txBody>
          <a:bodyPr anchor="ctr">
            <a:normAutofit/>
          </a:bodyPr>
          <a:lstStyle/>
          <a:p>
            <a:r>
              <a:rPr lang="en-US" sz="6000"/>
              <a:t>Yellow Cab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A29AB2E-91A6-4F11-8765-A410A0139E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0A3F782-8D46-48FD-A50F-362D17111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6797" y="1534475"/>
            <a:ext cx="2727369" cy="3861558"/>
          </a:xfrm>
        </p:spPr>
        <p:txBody>
          <a:bodyPr anchor="ctr"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AA955F0-6C55-42E9-818C-4B09EF9A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8701-345F-4A31-8906-AD372A7ABF5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5800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7422F06-6017-4361-8872-E0E2CEB20B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58681E-B885-41EC-9069-2B467689D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Results &amp;</a:t>
            </a:r>
            <a:br>
              <a:rPr lang="en-US" sz="3500" dirty="0">
                <a:solidFill>
                  <a:srgbClr val="FFFFFF"/>
                </a:solidFill>
              </a:rPr>
            </a:br>
            <a:r>
              <a:rPr lang="en-US" sz="3500" dirty="0">
                <a:solidFill>
                  <a:srgbClr val="FFFFFF"/>
                </a:solidFill>
              </a:rPr>
              <a:t>Recommendations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743502B-ADCC-4CDA-972C-4CBB28B1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A548701-345F-4A31-8906-AD372A7ABF57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EA6C13B9-A804-4E2C-A5CF-6F709663E0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80863021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47016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xmlns="" id="{39E4C68A-A4A9-48A4-9FF2-D2896B1EA0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7">
            <a:extLst>
              <a:ext uri="{FF2B5EF4-FFF2-40B4-BE49-F238E27FC236}">
                <a16:creationId xmlns:a16="http://schemas.microsoft.com/office/drawing/2014/main" xmlns="" id="{E2B9AEA5-52CB-49A6-AF8A-33502F291B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58681E-B885-41EC-9069-2B467689D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pc="200">
                <a:solidFill>
                  <a:srgbClr val="FFFFFF"/>
                </a:solidFill>
              </a:rPr>
              <a:t>Purpose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xmlns="" id="{359CD5E0-BEE6-49D1-8C72-B866DB52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/>
              <a:t>How can Yellow Cab increase revenue and where should they be focusing their efforts?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How can historical data help answer these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84B522-715E-456C-A666-D6AD8460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A548701-345F-4A31-8906-AD372A7ABF57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979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xmlns="" id="{39E4C68A-A4A9-48A4-9FF2-D2896B1EA0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E2B9AEA5-52CB-49A6-AF8A-33502F291B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58681E-B885-41EC-9069-2B467689D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Analysis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9CD5E0-BEE6-49D1-8C72-B866DB52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Looked at frequency, </a:t>
            </a:r>
            <a:r>
              <a:rPr lang="en-US"/>
              <a:t>geography, and revenue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7DA983-FA45-4F4E-BE83-E2C7F795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A548701-345F-4A31-8906-AD372A7ABF57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990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4FAE1107-CEC3-4041-8BAA-CDB6F6759B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58681E-B885-41EC-9069-2B467689D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	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1AEA88FB-F5DD-45CE-AAE1-7B33D0ABDD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9CD5E0-BEE6-49D1-8C72-B866DB52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Average of Trip Total and average of Tips for each Dayofweek. Color shows details about Dayofweek.</a:t>
            </a: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We see the highest trip total on Monday with an average of $15.29 and the lowest on Saturday with an average total of $12.81.</a:t>
            </a: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We see the highest average tip on Wednesday and the lowest average tip on Saturday.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704B48A-6D0E-4498-A232-784FFDDEF97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59080" y="1338470"/>
            <a:ext cx="6271233" cy="370002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2D2C8D-AF41-42B3-A316-3B07B3B1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8701-345F-4A31-8906-AD372A7ABF5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31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FAE1107-CEC3-4041-8BAA-CDB6F6759B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58681E-B885-41EC-9069-2B467689D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Analysis	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AEA88FB-F5DD-45CE-AAE1-7B33D0ABDD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9CD5E0-BEE6-49D1-8C72-B866DB52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Number of trips by hour of the 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9C8C4FD-F486-4891-AD5A-FB42C11F93E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0676" y="1338470"/>
            <a:ext cx="6395558" cy="364546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E9A5732-F97F-4770-89C9-48E93097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8701-345F-4A31-8906-AD372A7ABF5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550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FAE1107-CEC3-4041-8BAA-CDB6F6759B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58681E-B885-41EC-9069-2B467689D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Analysis	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1AEA88FB-F5DD-45CE-AAE1-7B33D0ABDD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9CD5E0-BEE6-49D1-8C72-B866DB52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Number of trips on weekend by hour of the day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Highest frequency peaks are late evening/early morning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49B7EAD-8132-4752-8A00-E9FBEF9FDD9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23883" y="1717185"/>
            <a:ext cx="6531993" cy="293939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A84B98-FCE1-4C3D-9AE0-E14DF662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8701-345F-4A31-8906-AD372A7ABF5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9192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FAE1107-CEC3-4041-8BAA-CDB6F6759B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58681E-B885-41EC-9069-2B467689D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Analysis	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1AEA88FB-F5DD-45CE-AAE1-7B33D0ABDD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9CD5E0-BEE6-49D1-8C72-B866DB52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From this graph we see that a vast majority of transactions are either cash or credit card. We also see that Credit Card Transactions also have the highest average trip total and tip. </a:t>
            </a:r>
          </a:p>
          <a:p>
            <a:r>
              <a:rPr lang="en-US" dirty="0">
                <a:solidFill>
                  <a:srgbClr val="FFFFFF"/>
                </a:solidFill>
              </a:rPr>
              <a:t>We see more transactions on the weekdays and they also have a higher average trip total and tip per trips by hour of the day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33DA0A2-8B0F-4BE0-9B5A-A1D6F829D86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0676" y="1272210"/>
            <a:ext cx="6232506" cy="392647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209843C-12F2-42BA-A198-0B8FB7A8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8701-345F-4A31-8906-AD372A7ABF5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1132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FAE1107-CEC3-4041-8BAA-CDB6F6759B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58681E-B885-41EC-9069-2B467689D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Analysis	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1AEA88FB-F5DD-45CE-AAE1-7B33D0ABDD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9CD5E0-BEE6-49D1-8C72-B866DB52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Map of trips and tips by Pickup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Size indicates the trip total amount (larger dot = larger trip total)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Color indicates size of tips (darker color = larger tip)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74067A7-AA6C-48AF-B746-B7A9EBD77F9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30548" y="0"/>
            <a:ext cx="4753889" cy="684012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3346840-9705-40DE-96D2-CEC60008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8701-345F-4A31-8906-AD372A7ABF5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519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3">
            <a:extLst>
              <a:ext uri="{FF2B5EF4-FFF2-40B4-BE49-F238E27FC236}">
                <a16:creationId xmlns:a16="http://schemas.microsoft.com/office/drawing/2014/main" xmlns="" id="{F7422F06-6017-4361-8872-E0E2CEB20B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58681E-B885-41EC-9069-2B467689D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sz="3900" dirty="0">
                <a:solidFill>
                  <a:srgbClr val="FFFFFF"/>
                </a:solidFill>
              </a:rPr>
              <a:t>Results &amp;</a:t>
            </a:r>
            <a:br>
              <a:rPr lang="en-US" sz="3900" dirty="0">
                <a:solidFill>
                  <a:srgbClr val="FFFFFF"/>
                </a:solidFill>
              </a:rPr>
            </a:br>
            <a:r>
              <a:rPr lang="en-US" sz="3900" dirty="0">
                <a:solidFill>
                  <a:srgbClr val="FFFFFF"/>
                </a:solidFill>
              </a:rPr>
              <a:t>Recommendations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743502B-ADCC-4CDA-972C-4CBB28B1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A548701-345F-4A31-8906-AD372A7ABF57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xmlns="" id="{C84D0445-758A-40A6-A50C-CE33F8CD28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48783058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55644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406</Words>
  <Application>Microsoft Office PowerPoint</Application>
  <PresentationFormat>自定义</PresentationFormat>
  <Paragraphs>43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Integral</vt:lpstr>
      <vt:lpstr>Yellow Cab</vt:lpstr>
      <vt:lpstr>Purpose</vt:lpstr>
      <vt:lpstr>Analysis </vt:lpstr>
      <vt:lpstr>Analysis </vt:lpstr>
      <vt:lpstr>Analysis </vt:lpstr>
      <vt:lpstr>Analysis </vt:lpstr>
      <vt:lpstr>Analysis </vt:lpstr>
      <vt:lpstr>Analysis </vt:lpstr>
      <vt:lpstr>Results &amp; Recommendations</vt:lpstr>
      <vt:lpstr>Results &amp; Recommendations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 Cab</dc:title>
  <dc:creator>Yemisi Aremu</dc:creator>
  <cp:lastModifiedBy>Windows 用户</cp:lastModifiedBy>
  <cp:revision>1</cp:revision>
  <dcterms:created xsi:type="dcterms:W3CDTF">2019-05-04T22:38:23Z</dcterms:created>
  <dcterms:modified xsi:type="dcterms:W3CDTF">2019-05-05T10:40:39Z</dcterms:modified>
</cp:coreProperties>
</file>