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83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81" r:id="rId12"/>
    <p:sldId id="261" r:id="rId13"/>
    <p:sldId id="276" r:id="rId14"/>
    <p:sldId id="275" r:id="rId15"/>
    <p:sldId id="262" r:id="rId16"/>
    <p:sldId id="277" r:id="rId17"/>
    <p:sldId id="282" r:id="rId18"/>
    <p:sldId id="263" r:id="rId19"/>
    <p:sldId id="278" r:id="rId20"/>
    <p:sldId id="264" r:id="rId21"/>
    <p:sldId id="279" r:id="rId22"/>
    <p:sldId id="265" r:id="rId23"/>
    <p:sldId id="266" r:id="rId24"/>
    <p:sldId id="267" r:id="rId25"/>
    <p:sldId id="280" r:id="rId26"/>
    <p:sldId id="26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1AC36-ADB9-40BC-B5BC-401E8DA75CD2}" type="doc">
      <dgm:prSet loTypeId="urn:microsoft.com/office/officeart/2005/8/layout/vProcess5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E530CFD0-55F3-4E62-BD84-2358C6481E5D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vagas de emprego (foco em DS);</a:t>
          </a:r>
          <a:endParaRPr lang="pt-BR" dirty="0"/>
        </a:p>
      </dgm:t>
    </dgm:pt>
    <dgm:pt modelId="{4EEB3398-5253-4E70-B421-D146C5C0E92D}" type="parTrans" cxnId="{3F66E258-9081-4EC9-8E16-7B69F6A7B9E9}">
      <dgm:prSet/>
      <dgm:spPr/>
      <dgm:t>
        <a:bodyPr/>
        <a:lstStyle/>
        <a:p>
          <a:endParaRPr lang="pt-BR"/>
        </a:p>
      </dgm:t>
    </dgm:pt>
    <dgm:pt modelId="{8BB94378-A22A-482F-9EA5-4C0EC7F2279F}" type="sibTrans" cxnId="{3F66E258-9081-4EC9-8E16-7B69F6A7B9E9}">
      <dgm:prSet/>
      <dgm:spPr/>
      <dgm:t>
        <a:bodyPr/>
        <a:lstStyle/>
        <a:p>
          <a:endParaRPr lang="pt-BR"/>
        </a:p>
      </dgm:t>
    </dgm:pt>
    <dgm:pt modelId="{A449FC4B-320B-454F-8F3D-4C0A756C134F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avaliações sobre empresas (foco em </a:t>
          </a:r>
          <a:r>
            <a:rPr lang="pt-BR" dirty="0" err="1" smtClean="0"/>
            <a:t>tech</a:t>
          </a:r>
          <a:r>
            <a:rPr lang="pt-BR" dirty="0" smtClean="0"/>
            <a:t>);</a:t>
          </a:r>
          <a:endParaRPr lang="pt-BR" dirty="0"/>
        </a:p>
      </dgm:t>
    </dgm:pt>
    <dgm:pt modelId="{BD36B0A4-BFD4-4BF7-AB7B-783C835404A4}" type="parTrans" cxnId="{F6D31469-7377-4F55-8848-C919443C1579}">
      <dgm:prSet/>
      <dgm:spPr/>
      <dgm:t>
        <a:bodyPr/>
        <a:lstStyle/>
        <a:p>
          <a:endParaRPr lang="pt-BR"/>
        </a:p>
      </dgm:t>
    </dgm:pt>
    <dgm:pt modelId="{A0DD3576-D886-4CED-98B2-77CB191B9593}" type="sibTrans" cxnId="{F6D31469-7377-4F55-8848-C919443C1579}">
      <dgm:prSet/>
      <dgm:spPr/>
      <dgm:t>
        <a:bodyPr/>
        <a:lstStyle/>
        <a:p>
          <a:endParaRPr lang="pt-BR"/>
        </a:p>
      </dgm:t>
    </dgm:pt>
    <dgm:pt modelId="{1215FF01-D7D7-41C7-ABD3-4C480E2291C3}">
      <dgm:prSet phldrT="[Texto]"/>
      <dgm:spPr/>
      <dgm:t>
        <a:bodyPr/>
        <a:lstStyle/>
        <a:p>
          <a:r>
            <a:rPr lang="pt-BR" dirty="0" smtClean="0"/>
            <a:t>Integração entre bases de dados;	</a:t>
          </a:r>
          <a:endParaRPr lang="pt-BR" dirty="0"/>
        </a:p>
      </dgm:t>
    </dgm:pt>
    <dgm:pt modelId="{3FBF961F-8E72-4A6A-875D-DEB5B23EA3FE}" type="parTrans" cxnId="{5ADC306D-199C-4A8F-BBFC-76FD2B655B23}">
      <dgm:prSet/>
      <dgm:spPr/>
      <dgm:t>
        <a:bodyPr/>
        <a:lstStyle/>
        <a:p>
          <a:endParaRPr lang="pt-BR"/>
        </a:p>
      </dgm:t>
    </dgm:pt>
    <dgm:pt modelId="{BA46A00B-4260-4786-88C5-B21FD11C026A}" type="sibTrans" cxnId="{5ADC306D-199C-4A8F-BBFC-76FD2B655B23}">
      <dgm:prSet/>
      <dgm:spPr/>
      <dgm:t>
        <a:bodyPr/>
        <a:lstStyle/>
        <a:p>
          <a:endParaRPr lang="pt-BR"/>
        </a:p>
      </dgm:t>
    </dgm:pt>
    <dgm:pt modelId="{BBCB4013-F0B9-41D9-BD2E-E766E6C5FBA1}">
      <dgm:prSet phldrT="[Texto]"/>
      <dgm:spPr/>
      <dgm:t>
        <a:bodyPr/>
        <a:lstStyle/>
        <a:p>
          <a:r>
            <a:rPr lang="pt-BR" dirty="0" smtClean="0"/>
            <a:t>Técnicas de mineração de dados;</a:t>
          </a:r>
          <a:endParaRPr lang="pt-BR" dirty="0"/>
        </a:p>
      </dgm:t>
    </dgm:pt>
    <dgm:pt modelId="{A189B584-468A-4DB0-A6DF-065927096B66}" type="parTrans" cxnId="{0520615E-D547-47C3-BC96-F73D2AB4286F}">
      <dgm:prSet/>
      <dgm:spPr/>
      <dgm:t>
        <a:bodyPr/>
        <a:lstStyle/>
        <a:p>
          <a:endParaRPr lang="pt-BR"/>
        </a:p>
      </dgm:t>
    </dgm:pt>
    <dgm:pt modelId="{E41E3EAC-FA68-4D63-9FEF-9EDAA3B960D2}" type="sibTrans" cxnId="{0520615E-D547-47C3-BC96-F73D2AB4286F}">
      <dgm:prSet/>
      <dgm:spPr/>
      <dgm:t>
        <a:bodyPr/>
        <a:lstStyle/>
        <a:p>
          <a:endParaRPr lang="pt-BR"/>
        </a:p>
      </dgm:t>
    </dgm:pt>
    <dgm:pt modelId="{CAD50634-69BF-41C9-A9C0-B4B3ACE60990}">
      <dgm:prSet phldrT="[Texto]"/>
      <dgm:spPr/>
      <dgm:t>
        <a:bodyPr/>
        <a:lstStyle/>
        <a:p>
          <a:r>
            <a:rPr lang="pt-BR" dirty="0" err="1" smtClean="0"/>
            <a:t>Dashboard</a:t>
          </a:r>
          <a:r>
            <a:rPr lang="pt-BR" dirty="0" smtClean="0"/>
            <a:t> para visualizações das informações.</a:t>
          </a:r>
          <a:endParaRPr lang="pt-BR" dirty="0"/>
        </a:p>
      </dgm:t>
    </dgm:pt>
    <dgm:pt modelId="{6B6E5F31-E935-453B-8DAD-A7A71E4BBE5D}" type="parTrans" cxnId="{854C56DF-2DE4-4285-97D1-B68261090390}">
      <dgm:prSet/>
      <dgm:spPr/>
      <dgm:t>
        <a:bodyPr/>
        <a:lstStyle/>
        <a:p>
          <a:endParaRPr lang="pt-BR"/>
        </a:p>
      </dgm:t>
    </dgm:pt>
    <dgm:pt modelId="{0AA8E771-4A97-4A37-9ED7-959F488F59B1}" type="sibTrans" cxnId="{854C56DF-2DE4-4285-97D1-B68261090390}">
      <dgm:prSet/>
      <dgm:spPr/>
      <dgm:t>
        <a:bodyPr/>
        <a:lstStyle/>
        <a:p>
          <a:endParaRPr lang="pt-BR"/>
        </a:p>
      </dgm:t>
    </dgm:pt>
    <dgm:pt modelId="{8D1C080D-6ED3-4E65-B82B-136A31CF6FA3}" type="pres">
      <dgm:prSet presAssocID="{B3D1AC36-ADB9-40BC-B5BC-401E8DA75CD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F0D05FB-D0F7-4CE7-A4A0-BD289485EE79}" type="pres">
      <dgm:prSet presAssocID="{B3D1AC36-ADB9-40BC-B5BC-401E8DA75CD2}" presName="dummyMaxCanvas" presStyleCnt="0">
        <dgm:presLayoutVars/>
      </dgm:prSet>
      <dgm:spPr/>
    </dgm:pt>
    <dgm:pt modelId="{FEB8B2B1-005D-4392-9327-2F08AFCBF153}" type="pres">
      <dgm:prSet presAssocID="{B3D1AC36-ADB9-40BC-B5BC-401E8DA75CD2}" presName="FiveNodes_1" presStyleLbl="node1" presStyleIdx="0" presStyleCnt="5" custScaleX="85275" custLinFactNeighborX="-6127" custLinFactNeighborY="416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13CC00-8A5B-4BCF-B839-87AEAB7EFA9E}" type="pres">
      <dgm:prSet presAssocID="{B3D1AC36-ADB9-40BC-B5BC-401E8DA75CD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871E04-B93D-4B16-B959-94B55AAC5ABB}" type="pres">
      <dgm:prSet presAssocID="{B3D1AC36-ADB9-40BC-B5BC-401E8DA75CD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FB4198-1EA2-43AA-8706-BD6FF891507A}" type="pres">
      <dgm:prSet presAssocID="{B3D1AC36-ADB9-40BC-B5BC-401E8DA75CD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04F91C-97BD-4D49-86CB-BDF5405659B6}" type="pres">
      <dgm:prSet presAssocID="{B3D1AC36-ADB9-40BC-B5BC-401E8DA75CD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FF432-0BC8-4323-BA15-94BA34DB5CC1}" type="pres">
      <dgm:prSet presAssocID="{B3D1AC36-ADB9-40BC-B5BC-401E8DA75CD2}" presName="FiveConn_1-2" presStyleLbl="fgAccFollowNode1" presStyleIdx="0" presStyleCnt="4" custLinFactX="-11582" custLinFactNeighborX="-100000" custLinFactNeighborY="-61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D50F06-FD06-415F-9FB0-FD0879FC3528}" type="pres">
      <dgm:prSet presAssocID="{B3D1AC36-ADB9-40BC-B5BC-401E8DA75CD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D978D9-AF01-4997-ADD0-48C42DD73FF6}" type="pres">
      <dgm:prSet presAssocID="{B3D1AC36-ADB9-40BC-B5BC-401E8DA75CD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0344A3-D5FB-4A33-867D-BB896676605F}" type="pres">
      <dgm:prSet presAssocID="{B3D1AC36-ADB9-40BC-B5BC-401E8DA75CD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E0166C-CC39-473F-9ED8-38BDC3F1E7BC}" type="pres">
      <dgm:prSet presAssocID="{B3D1AC36-ADB9-40BC-B5BC-401E8DA75CD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A0483D-17B8-4734-86A9-44E302674D4E}" type="pres">
      <dgm:prSet presAssocID="{B3D1AC36-ADB9-40BC-B5BC-401E8DA75CD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E4B384-8F55-46EF-9DDF-80179A91A470}" type="pres">
      <dgm:prSet presAssocID="{B3D1AC36-ADB9-40BC-B5BC-401E8DA75CD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1936AE-BE90-4D35-AEC0-17C495E035E0}" type="pres">
      <dgm:prSet presAssocID="{B3D1AC36-ADB9-40BC-B5BC-401E8DA75CD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B39AF3-00BA-499E-B2F5-C8C4AC2F93AC}" type="pres">
      <dgm:prSet presAssocID="{B3D1AC36-ADB9-40BC-B5BC-401E8DA75CD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6D31469-7377-4F55-8848-C919443C1579}" srcId="{B3D1AC36-ADB9-40BC-B5BC-401E8DA75CD2}" destId="{A449FC4B-320B-454F-8F3D-4C0A756C134F}" srcOrd="1" destOrd="0" parTransId="{BD36B0A4-BFD4-4BF7-AB7B-783C835404A4}" sibTransId="{A0DD3576-D886-4CED-98B2-77CB191B9593}"/>
    <dgm:cxn modelId="{5ADC306D-199C-4A8F-BBFC-76FD2B655B23}" srcId="{B3D1AC36-ADB9-40BC-B5BC-401E8DA75CD2}" destId="{1215FF01-D7D7-41C7-ABD3-4C480E2291C3}" srcOrd="2" destOrd="0" parTransId="{3FBF961F-8E72-4A6A-875D-DEB5B23EA3FE}" sibTransId="{BA46A00B-4260-4786-88C5-B21FD11C026A}"/>
    <dgm:cxn modelId="{AFEF667A-6F45-4D95-B64E-7002432F3C13}" type="presOf" srcId="{8BB94378-A22A-482F-9EA5-4C0EC7F2279F}" destId="{C36FF432-0BC8-4323-BA15-94BA34DB5CC1}" srcOrd="0" destOrd="0" presId="urn:microsoft.com/office/officeart/2005/8/layout/vProcess5"/>
    <dgm:cxn modelId="{03527DBD-7934-4E01-805B-0FB14237EF21}" type="presOf" srcId="{E530CFD0-55F3-4E62-BD84-2358C6481E5D}" destId="{B8E0166C-CC39-473F-9ED8-38BDC3F1E7BC}" srcOrd="1" destOrd="0" presId="urn:microsoft.com/office/officeart/2005/8/layout/vProcess5"/>
    <dgm:cxn modelId="{8A83E52E-1DB3-4364-800E-2BD775948F35}" type="presOf" srcId="{CAD50634-69BF-41C9-A9C0-B4B3ACE60990}" destId="{8FB39AF3-00BA-499E-B2F5-C8C4AC2F93AC}" srcOrd="1" destOrd="0" presId="urn:microsoft.com/office/officeart/2005/8/layout/vProcess5"/>
    <dgm:cxn modelId="{22BE00EB-62B2-4CD9-BDC6-5CF764C748CD}" type="presOf" srcId="{1215FF01-D7D7-41C7-ABD3-4C480E2291C3}" destId="{76E4B384-8F55-46EF-9DDF-80179A91A470}" srcOrd="1" destOrd="0" presId="urn:microsoft.com/office/officeart/2005/8/layout/vProcess5"/>
    <dgm:cxn modelId="{11B12B42-F099-4DD2-BD1F-2FF88C452440}" type="presOf" srcId="{E530CFD0-55F3-4E62-BD84-2358C6481E5D}" destId="{FEB8B2B1-005D-4392-9327-2F08AFCBF153}" srcOrd="0" destOrd="0" presId="urn:microsoft.com/office/officeart/2005/8/layout/vProcess5"/>
    <dgm:cxn modelId="{110181A1-15C6-4D56-8B6E-30F09ADD2F92}" type="presOf" srcId="{E41E3EAC-FA68-4D63-9FEF-9EDAA3B960D2}" destId="{F10344A3-D5FB-4A33-867D-BB896676605F}" srcOrd="0" destOrd="0" presId="urn:microsoft.com/office/officeart/2005/8/layout/vProcess5"/>
    <dgm:cxn modelId="{05EE2E74-FE7E-458B-9EFB-7170A5918D88}" type="presOf" srcId="{A0DD3576-D886-4CED-98B2-77CB191B9593}" destId="{6AD50F06-FD06-415F-9FB0-FD0879FC3528}" srcOrd="0" destOrd="0" presId="urn:microsoft.com/office/officeart/2005/8/layout/vProcess5"/>
    <dgm:cxn modelId="{150D6E73-4B74-46E5-B841-D6BACA4C2B26}" type="presOf" srcId="{CAD50634-69BF-41C9-A9C0-B4B3ACE60990}" destId="{A304F91C-97BD-4D49-86CB-BDF5405659B6}" srcOrd="0" destOrd="0" presId="urn:microsoft.com/office/officeart/2005/8/layout/vProcess5"/>
    <dgm:cxn modelId="{A759DA81-1121-4C75-A9DD-95DEA858D667}" type="presOf" srcId="{1215FF01-D7D7-41C7-ABD3-4C480E2291C3}" destId="{E1871E04-B93D-4B16-B959-94B55AAC5ABB}" srcOrd="0" destOrd="0" presId="urn:microsoft.com/office/officeart/2005/8/layout/vProcess5"/>
    <dgm:cxn modelId="{29C7DB9C-0269-4DE2-9647-E88F7E098611}" type="presOf" srcId="{B3D1AC36-ADB9-40BC-B5BC-401E8DA75CD2}" destId="{8D1C080D-6ED3-4E65-B82B-136A31CF6FA3}" srcOrd="0" destOrd="0" presId="urn:microsoft.com/office/officeart/2005/8/layout/vProcess5"/>
    <dgm:cxn modelId="{3F66E258-9081-4EC9-8E16-7B69F6A7B9E9}" srcId="{B3D1AC36-ADB9-40BC-B5BC-401E8DA75CD2}" destId="{E530CFD0-55F3-4E62-BD84-2358C6481E5D}" srcOrd="0" destOrd="0" parTransId="{4EEB3398-5253-4E70-B421-D146C5C0E92D}" sibTransId="{8BB94378-A22A-482F-9EA5-4C0EC7F2279F}"/>
    <dgm:cxn modelId="{854C56DF-2DE4-4285-97D1-B68261090390}" srcId="{B3D1AC36-ADB9-40BC-B5BC-401E8DA75CD2}" destId="{CAD50634-69BF-41C9-A9C0-B4B3ACE60990}" srcOrd="4" destOrd="0" parTransId="{6B6E5F31-E935-453B-8DAD-A7A71E4BBE5D}" sibTransId="{0AA8E771-4A97-4A37-9ED7-959F488F59B1}"/>
    <dgm:cxn modelId="{4588490E-7068-4D8F-AC19-5D28AE015E58}" type="presOf" srcId="{A449FC4B-320B-454F-8F3D-4C0A756C134F}" destId="{8413CC00-8A5B-4BCF-B839-87AEAB7EFA9E}" srcOrd="0" destOrd="0" presId="urn:microsoft.com/office/officeart/2005/8/layout/vProcess5"/>
    <dgm:cxn modelId="{BCF1141F-68D0-4AA4-9938-2FE905EF5C5D}" type="presOf" srcId="{BBCB4013-F0B9-41D9-BD2E-E766E6C5FBA1}" destId="{231936AE-BE90-4D35-AEC0-17C495E035E0}" srcOrd="1" destOrd="0" presId="urn:microsoft.com/office/officeart/2005/8/layout/vProcess5"/>
    <dgm:cxn modelId="{A309E8EA-A93B-4313-99DD-94E7A7642936}" type="presOf" srcId="{BA46A00B-4260-4786-88C5-B21FD11C026A}" destId="{31D978D9-AF01-4997-ADD0-48C42DD73FF6}" srcOrd="0" destOrd="0" presId="urn:microsoft.com/office/officeart/2005/8/layout/vProcess5"/>
    <dgm:cxn modelId="{94EE3B0A-97E9-4152-803C-D0D8F98F9828}" type="presOf" srcId="{A449FC4B-320B-454F-8F3D-4C0A756C134F}" destId="{A6A0483D-17B8-4734-86A9-44E302674D4E}" srcOrd="1" destOrd="0" presId="urn:microsoft.com/office/officeart/2005/8/layout/vProcess5"/>
    <dgm:cxn modelId="{9D3D7AFC-1B99-41C2-941F-F171520BCB59}" type="presOf" srcId="{BBCB4013-F0B9-41D9-BD2E-E766E6C5FBA1}" destId="{EBFB4198-1EA2-43AA-8706-BD6FF891507A}" srcOrd="0" destOrd="0" presId="urn:microsoft.com/office/officeart/2005/8/layout/vProcess5"/>
    <dgm:cxn modelId="{0520615E-D547-47C3-BC96-F73D2AB4286F}" srcId="{B3D1AC36-ADB9-40BC-B5BC-401E8DA75CD2}" destId="{BBCB4013-F0B9-41D9-BD2E-E766E6C5FBA1}" srcOrd="3" destOrd="0" parTransId="{A189B584-468A-4DB0-A6DF-065927096B66}" sibTransId="{E41E3EAC-FA68-4D63-9FEF-9EDAA3B960D2}"/>
    <dgm:cxn modelId="{A70C71C5-CDDB-43E7-B62C-2237573F3092}" type="presParOf" srcId="{8D1C080D-6ED3-4E65-B82B-136A31CF6FA3}" destId="{AF0D05FB-D0F7-4CE7-A4A0-BD289485EE79}" srcOrd="0" destOrd="0" presId="urn:microsoft.com/office/officeart/2005/8/layout/vProcess5"/>
    <dgm:cxn modelId="{6053711B-EC41-4701-BC3C-E83DFBEC02DC}" type="presParOf" srcId="{8D1C080D-6ED3-4E65-B82B-136A31CF6FA3}" destId="{FEB8B2B1-005D-4392-9327-2F08AFCBF153}" srcOrd="1" destOrd="0" presId="urn:microsoft.com/office/officeart/2005/8/layout/vProcess5"/>
    <dgm:cxn modelId="{A1B0E965-AB64-4258-AF43-61995791B904}" type="presParOf" srcId="{8D1C080D-6ED3-4E65-B82B-136A31CF6FA3}" destId="{8413CC00-8A5B-4BCF-B839-87AEAB7EFA9E}" srcOrd="2" destOrd="0" presId="urn:microsoft.com/office/officeart/2005/8/layout/vProcess5"/>
    <dgm:cxn modelId="{CCF4E321-C4D0-40D0-AF96-7E16EDAD677C}" type="presParOf" srcId="{8D1C080D-6ED3-4E65-B82B-136A31CF6FA3}" destId="{E1871E04-B93D-4B16-B959-94B55AAC5ABB}" srcOrd="3" destOrd="0" presId="urn:microsoft.com/office/officeart/2005/8/layout/vProcess5"/>
    <dgm:cxn modelId="{25681D6E-B39B-497B-9E0E-1584357B41E6}" type="presParOf" srcId="{8D1C080D-6ED3-4E65-B82B-136A31CF6FA3}" destId="{EBFB4198-1EA2-43AA-8706-BD6FF891507A}" srcOrd="4" destOrd="0" presId="urn:microsoft.com/office/officeart/2005/8/layout/vProcess5"/>
    <dgm:cxn modelId="{40F6831F-CF8B-410C-9093-850F85DA8DFE}" type="presParOf" srcId="{8D1C080D-6ED3-4E65-B82B-136A31CF6FA3}" destId="{A304F91C-97BD-4D49-86CB-BDF5405659B6}" srcOrd="5" destOrd="0" presId="urn:microsoft.com/office/officeart/2005/8/layout/vProcess5"/>
    <dgm:cxn modelId="{429287B2-2621-4498-BB37-7A1E05A35F2C}" type="presParOf" srcId="{8D1C080D-6ED3-4E65-B82B-136A31CF6FA3}" destId="{C36FF432-0BC8-4323-BA15-94BA34DB5CC1}" srcOrd="6" destOrd="0" presId="urn:microsoft.com/office/officeart/2005/8/layout/vProcess5"/>
    <dgm:cxn modelId="{FA7B2114-A347-4B10-A379-6F955F3B92F0}" type="presParOf" srcId="{8D1C080D-6ED3-4E65-B82B-136A31CF6FA3}" destId="{6AD50F06-FD06-415F-9FB0-FD0879FC3528}" srcOrd="7" destOrd="0" presId="urn:microsoft.com/office/officeart/2005/8/layout/vProcess5"/>
    <dgm:cxn modelId="{5A821A6F-9C7E-4CF8-B13E-C06882FDDB3F}" type="presParOf" srcId="{8D1C080D-6ED3-4E65-B82B-136A31CF6FA3}" destId="{31D978D9-AF01-4997-ADD0-48C42DD73FF6}" srcOrd="8" destOrd="0" presId="urn:microsoft.com/office/officeart/2005/8/layout/vProcess5"/>
    <dgm:cxn modelId="{DDC86E5B-52D2-466A-B843-8F258248A7A1}" type="presParOf" srcId="{8D1C080D-6ED3-4E65-B82B-136A31CF6FA3}" destId="{F10344A3-D5FB-4A33-867D-BB896676605F}" srcOrd="9" destOrd="0" presId="urn:microsoft.com/office/officeart/2005/8/layout/vProcess5"/>
    <dgm:cxn modelId="{47FA9C03-7B9A-42A4-96F4-599CC6D81EB5}" type="presParOf" srcId="{8D1C080D-6ED3-4E65-B82B-136A31CF6FA3}" destId="{B8E0166C-CC39-473F-9ED8-38BDC3F1E7BC}" srcOrd="10" destOrd="0" presId="urn:microsoft.com/office/officeart/2005/8/layout/vProcess5"/>
    <dgm:cxn modelId="{935BFD1E-68B4-4E32-BDB9-FC6182D2D061}" type="presParOf" srcId="{8D1C080D-6ED3-4E65-B82B-136A31CF6FA3}" destId="{A6A0483D-17B8-4734-86A9-44E302674D4E}" srcOrd="11" destOrd="0" presId="urn:microsoft.com/office/officeart/2005/8/layout/vProcess5"/>
    <dgm:cxn modelId="{7309ECD0-A6DF-4826-9DE3-4BD4B52F2812}" type="presParOf" srcId="{8D1C080D-6ED3-4E65-B82B-136A31CF6FA3}" destId="{76E4B384-8F55-46EF-9DDF-80179A91A470}" srcOrd="12" destOrd="0" presId="urn:microsoft.com/office/officeart/2005/8/layout/vProcess5"/>
    <dgm:cxn modelId="{CC7A1E61-6CBB-4530-9FC9-D199C72B06D4}" type="presParOf" srcId="{8D1C080D-6ED3-4E65-B82B-136A31CF6FA3}" destId="{231936AE-BE90-4D35-AEC0-17C495E035E0}" srcOrd="13" destOrd="0" presId="urn:microsoft.com/office/officeart/2005/8/layout/vProcess5"/>
    <dgm:cxn modelId="{F001503C-C319-43DC-99BA-E3168798A6DE}" type="presParOf" srcId="{8D1C080D-6ED3-4E65-B82B-136A31CF6FA3}" destId="{8FB39AF3-00BA-499E-B2F5-C8C4AC2F93A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1AC36-ADB9-40BC-B5BC-401E8DA75CD2}" type="doc">
      <dgm:prSet loTypeId="urn:microsoft.com/office/officeart/2005/8/layout/vProcess5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E530CFD0-55F3-4E62-BD84-2358C6481E5D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vagas de emprego (foco em DS);</a:t>
          </a:r>
          <a:endParaRPr lang="pt-BR" dirty="0"/>
        </a:p>
      </dgm:t>
    </dgm:pt>
    <dgm:pt modelId="{4EEB3398-5253-4E70-B421-D146C5C0E92D}" type="parTrans" cxnId="{3F66E258-9081-4EC9-8E16-7B69F6A7B9E9}">
      <dgm:prSet/>
      <dgm:spPr/>
      <dgm:t>
        <a:bodyPr/>
        <a:lstStyle/>
        <a:p>
          <a:endParaRPr lang="pt-BR"/>
        </a:p>
      </dgm:t>
    </dgm:pt>
    <dgm:pt modelId="{8BB94378-A22A-482F-9EA5-4C0EC7F2279F}" type="sibTrans" cxnId="{3F66E258-9081-4EC9-8E16-7B69F6A7B9E9}">
      <dgm:prSet/>
      <dgm:spPr/>
      <dgm:t>
        <a:bodyPr/>
        <a:lstStyle/>
        <a:p>
          <a:endParaRPr lang="pt-BR"/>
        </a:p>
      </dgm:t>
    </dgm:pt>
    <dgm:pt modelId="{A449FC4B-320B-454F-8F3D-4C0A756C134F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avaliações sobre empresas (foco em </a:t>
          </a:r>
          <a:r>
            <a:rPr lang="pt-BR" dirty="0" err="1" smtClean="0"/>
            <a:t>tech</a:t>
          </a:r>
          <a:r>
            <a:rPr lang="pt-BR" dirty="0" smtClean="0"/>
            <a:t>);</a:t>
          </a:r>
          <a:endParaRPr lang="pt-BR" dirty="0"/>
        </a:p>
      </dgm:t>
    </dgm:pt>
    <dgm:pt modelId="{BD36B0A4-BFD4-4BF7-AB7B-783C835404A4}" type="parTrans" cxnId="{F6D31469-7377-4F55-8848-C919443C1579}">
      <dgm:prSet/>
      <dgm:spPr/>
      <dgm:t>
        <a:bodyPr/>
        <a:lstStyle/>
        <a:p>
          <a:endParaRPr lang="pt-BR"/>
        </a:p>
      </dgm:t>
    </dgm:pt>
    <dgm:pt modelId="{A0DD3576-D886-4CED-98B2-77CB191B9593}" type="sibTrans" cxnId="{F6D31469-7377-4F55-8848-C919443C1579}">
      <dgm:prSet/>
      <dgm:spPr/>
      <dgm:t>
        <a:bodyPr/>
        <a:lstStyle/>
        <a:p>
          <a:endParaRPr lang="pt-BR"/>
        </a:p>
      </dgm:t>
    </dgm:pt>
    <dgm:pt modelId="{1215FF01-D7D7-41C7-ABD3-4C480E2291C3}">
      <dgm:prSet phldrT="[Texto]"/>
      <dgm:spPr/>
      <dgm:t>
        <a:bodyPr/>
        <a:lstStyle/>
        <a:p>
          <a:r>
            <a:rPr lang="pt-BR" dirty="0" smtClean="0"/>
            <a:t>Integração entre bases de dados;	</a:t>
          </a:r>
          <a:endParaRPr lang="pt-BR" dirty="0"/>
        </a:p>
      </dgm:t>
    </dgm:pt>
    <dgm:pt modelId="{3FBF961F-8E72-4A6A-875D-DEB5B23EA3FE}" type="parTrans" cxnId="{5ADC306D-199C-4A8F-BBFC-76FD2B655B23}">
      <dgm:prSet/>
      <dgm:spPr/>
      <dgm:t>
        <a:bodyPr/>
        <a:lstStyle/>
        <a:p>
          <a:endParaRPr lang="pt-BR"/>
        </a:p>
      </dgm:t>
    </dgm:pt>
    <dgm:pt modelId="{BA46A00B-4260-4786-88C5-B21FD11C026A}" type="sibTrans" cxnId="{5ADC306D-199C-4A8F-BBFC-76FD2B655B23}">
      <dgm:prSet/>
      <dgm:spPr/>
      <dgm:t>
        <a:bodyPr/>
        <a:lstStyle/>
        <a:p>
          <a:endParaRPr lang="pt-BR"/>
        </a:p>
      </dgm:t>
    </dgm:pt>
    <dgm:pt modelId="{BBCB4013-F0B9-41D9-BD2E-E766E6C5FBA1}">
      <dgm:prSet phldrT="[Texto]"/>
      <dgm:spPr/>
      <dgm:t>
        <a:bodyPr/>
        <a:lstStyle/>
        <a:p>
          <a:r>
            <a:rPr lang="pt-BR" dirty="0" smtClean="0"/>
            <a:t>Técnicas de mineração de dados;</a:t>
          </a:r>
          <a:endParaRPr lang="pt-BR" dirty="0"/>
        </a:p>
      </dgm:t>
    </dgm:pt>
    <dgm:pt modelId="{A189B584-468A-4DB0-A6DF-065927096B66}" type="parTrans" cxnId="{0520615E-D547-47C3-BC96-F73D2AB4286F}">
      <dgm:prSet/>
      <dgm:spPr/>
      <dgm:t>
        <a:bodyPr/>
        <a:lstStyle/>
        <a:p>
          <a:endParaRPr lang="pt-BR"/>
        </a:p>
      </dgm:t>
    </dgm:pt>
    <dgm:pt modelId="{E41E3EAC-FA68-4D63-9FEF-9EDAA3B960D2}" type="sibTrans" cxnId="{0520615E-D547-47C3-BC96-F73D2AB4286F}">
      <dgm:prSet/>
      <dgm:spPr/>
      <dgm:t>
        <a:bodyPr/>
        <a:lstStyle/>
        <a:p>
          <a:endParaRPr lang="pt-BR"/>
        </a:p>
      </dgm:t>
    </dgm:pt>
    <dgm:pt modelId="{CAD50634-69BF-41C9-A9C0-B4B3ACE60990}">
      <dgm:prSet phldrT="[Texto]"/>
      <dgm:spPr/>
      <dgm:t>
        <a:bodyPr/>
        <a:lstStyle/>
        <a:p>
          <a:r>
            <a:rPr lang="pt-BR" dirty="0" err="1" smtClean="0"/>
            <a:t>Dashboard</a:t>
          </a:r>
          <a:r>
            <a:rPr lang="pt-BR" dirty="0" smtClean="0"/>
            <a:t> para visualizações das informações.</a:t>
          </a:r>
          <a:endParaRPr lang="pt-BR" dirty="0"/>
        </a:p>
      </dgm:t>
    </dgm:pt>
    <dgm:pt modelId="{6B6E5F31-E935-453B-8DAD-A7A71E4BBE5D}" type="parTrans" cxnId="{854C56DF-2DE4-4285-97D1-B68261090390}">
      <dgm:prSet/>
      <dgm:spPr/>
      <dgm:t>
        <a:bodyPr/>
        <a:lstStyle/>
        <a:p>
          <a:endParaRPr lang="pt-BR"/>
        </a:p>
      </dgm:t>
    </dgm:pt>
    <dgm:pt modelId="{0AA8E771-4A97-4A37-9ED7-959F488F59B1}" type="sibTrans" cxnId="{854C56DF-2DE4-4285-97D1-B68261090390}">
      <dgm:prSet/>
      <dgm:spPr/>
      <dgm:t>
        <a:bodyPr/>
        <a:lstStyle/>
        <a:p>
          <a:endParaRPr lang="pt-BR"/>
        </a:p>
      </dgm:t>
    </dgm:pt>
    <dgm:pt modelId="{8D1C080D-6ED3-4E65-B82B-136A31CF6FA3}" type="pres">
      <dgm:prSet presAssocID="{B3D1AC36-ADB9-40BC-B5BC-401E8DA75CD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F0D05FB-D0F7-4CE7-A4A0-BD289485EE79}" type="pres">
      <dgm:prSet presAssocID="{B3D1AC36-ADB9-40BC-B5BC-401E8DA75CD2}" presName="dummyMaxCanvas" presStyleCnt="0">
        <dgm:presLayoutVars/>
      </dgm:prSet>
      <dgm:spPr/>
    </dgm:pt>
    <dgm:pt modelId="{FEB8B2B1-005D-4392-9327-2F08AFCBF153}" type="pres">
      <dgm:prSet presAssocID="{B3D1AC36-ADB9-40BC-B5BC-401E8DA75CD2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13CC00-8A5B-4BCF-B839-87AEAB7EFA9E}" type="pres">
      <dgm:prSet presAssocID="{B3D1AC36-ADB9-40BC-B5BC-401E8DA75CD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871E04-B93D-4B16-B959-94B55AAC5ABB}" type="pres">
      <dgm:prSet presAssocID="{B3D1AC36-ADB9-40BC-B5BC-401E8DA75CD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FB4198-1EA2-43AA-8706-BD6FF891507A}" type="pres">
      <dgm:prSet presAssocID="{B3D1AC36-ADB9-40BC-B5BC-401E8DA75CD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04F91C-97BD-4D49-86CB-BDF5405659B6}" type="pres">
      <dgm:prSet presAssocID="{B3D1AC36-ADB9-40BC-B5BC-401E8DA75CD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FF432-0BC8-4323-BA15-94BA34DB5CC1}" type="pres">
      <dgm:prSet presAssocID="{B3D1AC36-ADB9-40BC-B5BC-401E8DA75CD2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D50F06-FD06-415F-9FB0-FD0879FC3528}" type="pres">
      <dgm:prSet presAssocID="{B3D1AC36-ADB9-40BC-B5BC-401E8DA75CD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D978D9-AF01-4997-ADD0-48C42DD73FF6}" type="pres">
      <dgm:prSet presAssocID="{B3D1AC36-ADB9-40BC-B5BC-401E8DA75CD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0344A3-D5FB-4A33-867D-BB896676605F}" type="pres">
      <dgm:prSet presAssocID="{B3D1AC36-ADB9-40BC-B5BC-401E8DA75CD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E0166C-CC39-473F-9ED8-38BDC3F1E7BC}" type="pres">
      <dgm:prSet presAssocID="{B3D1AC36-ADB9-40BC-B5BC-401E8DA75CD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A0483D-17B8-4734-86A9-44E302674D4E}" type="pres">
      <dgm:prSet presAssocID="{B3D1AC36-ADB9-40BC-B5BC-401E8DA75CD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E4B384-8F55-46EF-9DDF-80179A91A470}" type="pres">
      <dgm:prSet presAssocID="{B3D1AC36-ADB9-40BC-B5BC-401E8DA75CD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1936AE-BE90-4D35-AEC0-17C495E035E0}" type="pres">
      <dgm:prSet presAssocID="{B3D1AC36-ADB9-40BC-B5BC-401E8DA75CD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B39AF3-00BA-499E-B2F5-C8C4AC2F93AC}" type="pres">
      <dgm:prSet presAssocID="{B3D1AC36-ADB9-40BC-B5BC-401E8DA75CD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5732CA2-1681-44F5-AD15-939E70C84744}" type="presOf" srcId="{BBCB4013-F0B9-41D9-BD2E-E766E6C5FBA1}" destId="{231936AE-BE90-4D35-AEC0-17C495E035E0}" srcOrd="1" destOrd="0" presId="urn:microsoft.com/office/officeart/2005/8/layout/vProcess5"/>
    <dgm:cxn modelId="{39A7D420-9203-4593-AA77-7EA5C9754616}" type="presOf" srcId="{8BB94378-A22A-482F-9EA5-4C0EC7F2279F}" destId="{C36FF432-0BC8-4323-BA15-94BA34DB5CC1}" srcOrd="0" destOrd="0" presId="urn:microsoft.com/office/officeart/2005/8/layout/vProcess5"/>
    <dgm:cxn modelId="{C3E5090A-B9C4-4183-ACAC-EBAE4510075B}" type="presOf" srcId="{BBCB4013-F0B9-41D9-BD2E-E766E6C5FBA1}" destId="{EBFB4198-1EA2-43AA-8706-BD6FF891507A}" srcOrd="0" destOrd="0" presId="urn:microsoft.com/office/officeart/2005/8/layout/vProcess5"/>
    <dgm:cxn modelId="{5ADC306D-199C-4A8F-BBFC-76FD2B655B23}" srcId="{B3D1AC36-ADB9-40BC-B5BC-401E8DA75CD2}" destId="{1215FF01-D7D7-41C7-ABD3-4C480E2291C3}" srcOrd="2" destOrd="0" parTransId="{3FBF961F-8E72-4A6A-875D-DEB5B23EA3FE}" sibTransId="{BA46A00B-4260-4786-88C5-B21FD11C026A}"/>
    <dgm:cxn modelId="{F6D31469-7377-4F55-8848-C919443C1579}" srcId="{B3D1AC36-ADB9-40BC-B5BC-401E8DA75CD2}" destId="{A449FC4B-320B-454F-8F3D-4C0A756C134F}" srcOrd="1" destOrd="0" parTransId="{BD36B0A4-BFD4-4BF7-AB7B-783C835404A4}" sibTransId="{A0DD3576-D886-4CED-98B2-77CB191B9593}"/>
    <dgm:cxn modelId="{775E79F7-ADE2-4F54-A16B-D4E954DDE44C}" type="presOf" srcId="{B3D1AC36-ADB9-40BC-B5BC-401E8DA75CD2}" destId="{8D1C080D-6ED3-4E65-B82B-136A31CF6FA3}" srcOrd="0" destOrd="0" presId="urn:microsoft.com/office/officeart/2005/8/layout/vProcess5"/>
    <dgm:cxn modelId="{5E70FEB7-E82A-4268-A3DD-92C85092A3F9}" type="presOf" srcId="{A0DD3576-D886-4CED-98B2-77CB191B9593}" destId="{6AD50F06-FD06-415F-9FB0-FD0879FC3528}" srcOrd="0" destOrd="0" presId="urn:microsoft.com/office/officeart/2005/8/layout/vProcess5"/>
    <dgm:cxn modelId="{542CD867-7F80-4530-B71C-4D513F221F65}" type="presOf" srcId="{E530CFD0-55F3-4E62-BD84-2358C6481E5D}" destId="{B8E0166C-CC39-473F-9ED8-38BDC3F1E7BC}" srcOrd="1" destOrd="0" presId="urn:microsoft.com/office/officeart/2005/8/layout/vProcess5"/>
    <dgm:cxn modelId="{3A43EED5-F98C-4048-9706-0C7D461E9400}" type="presOf" srcId="{A449FC4B-320B-454F-8F3D-4C0A756C134F}" destId="{8413CC00-8A5B-4BCF-B839-87AEAB7EFA9E}" srcOrd="0" destOrd="0" presId="urn:microsoft.com/office/officeart/2005/8/layout/vProcess5"/>
    <dgm:cxn modelId="{2E94DBA2-3C3D-4BE0-849C-7C61810B5560}" type="presOf" srcId="{E41E3EAC-FA68-4D63-9FEF-9EDAA3B960D2}" destId="{F10344A3-D5FB-4A33-867D-BB896676605F}" srcOrd="0" destOrd="0" presId="urn:microsoft.com/office/officeart/2005/8/layout/vProcess5"/>
    <dgm:cxn modelId="{A82B5AC9-BB2F-478B-9278-0E57A8FE36B3}" type="presOf" srcId="{1215FF01-D7D7-41C7-ABD3-4C480E2291C3}" destId="{76E4B384-8F55-46EF-9DDF-80179A91A470}" srcOrd="1" destOrd="0" presId="urn:microsoft.com/office/officeart/2005/8/layout/vProcess5"/>
    <dgm:cxn modelId="{C0979EE8-123D-46CE-B520-5B9DDA43988C}" type="presOf" srcId="{BA46A00B-4260-4786-88C5-B21FD11C026A}" destId="{31D978D9-AF01-4997-ADD0-48C42DD73FF6}" srcOrd="0" destOrd="0" presId="urn:microsoft.com/office/officeart/2005/8/layout/vProcess5"/>
    <dgm:cxn modelId="{37A37A43-CC1A-48DF-ACC9-D26EABC04EB7}" type="presOf" srcId="{E530CFD0-55F3-4E62-BD84-2358C6481E5D}" destId="{FEB8B2B1-005D-4392-9327-2F08AFCBF153}" srcOrd="0" destOrd="0" presId="urn:microsoft.com/office/officeart/2005/8/layout/vProcess5"/>
    <dgm:cxn modelId="{3F66E258-9081-4EC9-8E16-7B69F6A7B9E9}" srcId="{B3D1AC36-ADB9-40BC-B5BC-401E8DA75CD2}" destId="{E530CFD0-55F3-4E62-BD84-2358C6481E5D}" srcOrd="0" destOrd="0" parTransId="{4EEB3398-5253-4E70-B421-D146C5C0E92D}" sibTransId="{8BB94378-A22A-482F-9EA5-4C0EC7F2279F}"/>
    <dgm:cxn modelId="{854C56DF-2DE4-4285-97D1-B68261090390}" srcId="{B3D1AC36-ADB9-40BC-B5BC-401E8DA75CD2}" destId="{CAD50634-69BF-41C9-A9C0-B4B3ACE60990}" srcOrd="4" destOrd="0" parTransId="{6B6E5F31-E935-453B-8DAD-A7A71E4BBE5D}" sibTransId="{0AA8E771-4A97-4A37-9ED7-959F488F59B1}"/>
    <dgm:cxn modelId="{BE9308FD-619D-4BB2-B2A1-F7EA0E3B9C12}" type="presOf" srcId="{A449FC4B-320B-454F-8F3D-4C0A756C134F}" destId="{A6A0483D-17B8-4734-86A9-44E302674D4E}" srcOrd="1" destOrd="0" presId="urn:microsoft.com/office/officeart/2005/8/layout/vProcess5"/>
    <dgm:cxn modelId="{4EBC142A-AC4C-4916-9538-3FB2F40AB729}" type="presOf" srcId="{CAD50634-69BF-41C9-A9C0-B4B3ACE60990}" destId="{A304F91C-97BD-4D49-86CB-BDF5405659B6}" srcOrd="0" destOrd="0" presId="urn:microsoft.com/office/officeart/2005/8/layout/vProcess5"/>
    <dgm:cxn modelId="{0520615E-D547-47C3-BC96-F73D2AB4286F}" srcId="{B3D1AC36-ADB9-40BC-B5BC-401E8DA75CD2}" destId="{BBCB4013-F0B9-41D9-BD2E-E766E6C5FBA1}" srcOrd="3" destOrd="0" parTransId="{A189B584-468A-4DB0-A6DF-065927096B66}" sibTransId="{E41E3EAC-FA68-4D63-9FEF-9EDAA3B960D2}"/>
    <dgm:cxn modelId="{2C43B9D7-143D-4B8D-A8D1-586A3E572711}" type="presOf" srcId="{1215FF01-D7D7-41C7-ABD3-4C480E2291C3}" destId="{E1871E04-B93D-4B16-B959-94B55AAC5ABB}" srcOrd="0" destOrd="0" presId="urn:microsoft.com/office/officeart/2005/8/layout/vProcess5"/>
    <dgm:cxn modelId="{A5F77FFD-26E8-452E-8F16-4513E73A0E0E}" type="presOf" srcId="{CAD50634-69BF-41C9-A9C0-B4B3ACE60990}" destId="{8FB39AF3-00BA-499E-B2F5-C8C4AC2F93AC}" srcOrd="1" destOrd="0" presId="urn:microsoft.com/office/officeart/2005/8/layout/vProcess5"/>
    <dgm:cxn modelId="{7A38C0CC-F3B8-4BCD-845D-A260DCAFFE02}" type="presParOf" srcId="{8D1C080D-6ED3-4E65-B82B-136A31CF6FA3}" destId="{AF0D05FB-D0F7-4CE7-A4A0-BD289485EE79}" srcOrd="0" destOrd="0" presId="urn:microsoft.com/office/officeart/2005/8/layout/vProcess5"/>
    <dgm:cxn modelId="{E4C69970-F438-4105-A4AF-8AE1D6B788EE}" type="presParOf" srcId="{8D1C080D-6ED3-4E65-B82B-136A31CF6FA3}" destId="{FEB8B2B1-005D-4392-9327-2F08AFCBF153}" srcOrd="1" destOrd="0" presId="urn:microsoft.com/office/officeart/2005/8/layout/vProcess5"/>
    <dgm:cxn modelId="{AA41476D-D90F-4410-91A2-FD5F5242CD81}" type="presParOf" srcId="{8D1C080D-6ED3-4E65-B82B-136A31CF6FA3}" destId="{8413CC00-8A5B-4BCF-B839-87AEAB7EFA9E}" srcOrd="2" destOrd="0" presId="urn:microsoft.com/office/officeart/2005/8/layout/vProcess5"/>
    <dgm:cxn modelId="{E6A66BC9-0199-4B70-89F6-C6FFDA5FE9D8}" type="presParOf" srcId="{8D1C080D-6ED3-4E65-B82B-136A31CF6FA3}" destId="{E1871E04-B93D-4B16-B959-94B55AAC5ABB}" srcOrd="3" destOrd="0" presId="urn:microsoft.com/office/officeart/2005/8/layout/vProcess5"/>
    <dgm:cxn modelId="{70ED4512-E684-4792-B873-3EEA27507266}" type="presParOf" srcId="{8D1C080D-6ED3-4E65-B82B-136A31CF6FA3}" destId="{EBFB4198-1EA2-43AA-8706-BD6FF891507A}" srcOrd="4" destOrd="0" presId="urn:microsoft.com/office/officeart/2005/8/layout/vProcess5"/>
    <dgm:cxn modelId="{D2D9ADBB-B13F-415D-AEB7-89406B1BE340}" type="presParOf" srcId="{8D1C080D-6ED3-4E65-B82B-136A31CF6FA3}" destId="{A304F91C-97BD-4D49-86CB-BDF5405659B6}" srcOrd="5" destOrd="0" presId="urn:microsoft.com/office/officeart/2005/8/layout/vProcess5"/>
    <dgm:cxn modelId="{68FD94E4-F1E8-4F45-9DD6-6ED5EA3E09F6}" type="presParOf" srcId="{8D1C080D-6ED3-4E65-B82B-136A31CF6FA3}" destId="{C36FF432-0BC8-4323-BA15-94BA34DB5CC1}" srcOrd="6" destOrd="0" presId="urn:microsoft.com/office/officeart/2005/8/layout/vProcess5"/>
    <dgm:cxn modelId="{7BC638AC-A534-4F25-8BB7-EB23DE7B1C35}" type="presParOf" srcId="{8D1C080D-6ED3-4E65-B82B-136A31CF6FA3}" destId="{6AD50F06-FD06-415F-9FB0-FD0879FC3528}" srcOrd="7" destOrd="0" presId="urn:microsoft.com/office/officeart/2005/8/layout/vProcess5"/>
    <dgm:cxn modelId="{A924170D-81EB-4616-9DDE-BCF662A6DE11}" type="presParOf" srcId="{8D1C080D-6ED3-4E65-B82B-136A31CF6FA3}" destId="{31D978D9-AF01-4997-ADD0-48C42DD73FF6}" srcOrd="8" destOrd="0" presId="urn:microsoft.com/office/officeart/2005/8/layout/vProcess5"/>
    <dgm:cxn modelId="{3BE89432-ABC0-4955-852C-84351631362E}" type="presParOf" srcId="{8D1C080D-6ED3-4E65-B82B-136A31CF6FA3}" destId="{F10344A3-D5FB-4A33-867D-BB896676605F}" srcOrd="9" destOrd="0" presId="urn:microsoft.com/office/officeart/2005/8/layout/vProcess5"/>
    <dgm:cxn modelId="{4A9C3C29-DAA8-4BFB-BE3A-9CF377F33097}" type="presParOf" srcId="{8D1C080D-6ED3-4E65-B82B-136A31CF6FA3}" destId="{B8E0166C-CC39-473F-9ED8-38BDC3F1E7BC}" srcOrd="10" destOrd="0" presId="urn:microsoft.com/office/officeart/2005/8/layout/vProcess5"/>
    <dgm:cxn modelId="{0690A0A3-6AC6-4B21-AC5F-41232079D396}" type="presParOf" srcId="{8D1C080D-6ED3-4E65-B82B-136A31CF6FA3}" destId="{A6A0483D-17B8-4734-86A9-44E302674D4E}" srcOrd="11" destOrd="0" presId="urn:microsoft.com/office/officeart/2005/8/layout/vProcess5"/>
    <dgm:cxn modelId="{AF1D4E57-7687-4E0F-9786-D499F856AF86}" type="presParOf" srcId="{8D1C080D-6ED3-4E65-B82B-136A31CF6FA3}" destId="{76E4B384-8F55-46EF-9DDF-80179A91A470}" srcOrd="12" destOrd="0" presId="urn:microsoft.com/office/officeart/2005/8/layout/vProcess5"/>
    <dgm:cxn modelId="{F5C543C1-4153-48F2-B31F-BE6A9C712AD2}" type="presParOf" srcId="{8D1C080D-6ED3-4E65-B82B-136A31CF6FA3}" destId="{231936AE-BE90-4D35-AEC0-17C495E035E0}" srcOrd="13" destOrd="0" presId="urn:microsoft.com/office/officeart/2005/8/layout/vProcess5"/>
    <dgm:cxn modelId="{CD6BC6E9-6441-476F-9DE8-8E0D344A16F7}" type="presParOf" srcId="{8D1C080D-6ED3-4E65-B82B-136A31CF6FA3}" destId="{8FB39AF3-00BA-499E-B2F5-C8C4AC2F93A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32B820-E88C-4D9F-A56A-EF9835D373F5}" type="doc">
      <dgm:prSet loTypeId="urn:microsoft.com/office/officeart/2005/8/layout/process4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D35E786E-C192-4329-B36A-CBA9CFE78347}">
      <dgm:prSet phldrT="[Texto]" custT="1"/>
      <dgm:spPr/>
      <dgm:t>
        <a:bodyPr/>
        <a:lstStyle/>
        <a:p>
          <a:r>
            <a:rPr lang="pt-BR" sz="3200" b="1" dirty="0" err="1" smtClean="0"/>
            <a:t>Extraction</a:t>
          </a:r>
          <a:endParaRPr lang="pt-BR" sz="3200" b="1" dirty="0"/>
        </a:p>
      </dgm:t>
    </dgm:pt>
    <dgm:pt modelId="{5D0ED6C6-9BB1-423B-A1A3-BF00DF4EC54A}" type="parTrans" cxnId="{CCC0DEB8-7579-4890-815B-A6B9AACDA8F3}">
      <dgm:prSet/>
      <dgm:spPr/>
      <dgm:t>
        <a:bodyPr/>
        <a:lstStyle/>
        <a:p>
          <a:endParaRPr lang="pt-BR" sz="2400"/>
        </a:p>
      </dgm:t>
    </dgm:pt>
    <dgm:pt modelId="{D668D7E1-ED1B-48FB-B09A-3FF63915992F}" type="sibTrans" cxnId="{CCC0DEB8-7579-4890-815B-A6B9AACDA8F3}">
      <dgm:prSet/>
      <dgm:spPr/>
      <dgm:t>
        <a:bodyPr/>
        <a:lstStyle/>
        <a:p>
          <a:endParaRPr lang="pt-BR" sz="2400"/>
        </a:p>
      </dgm:t>
    </dgm:pt>
    <dgm:pt modelId="{ABB28A4A-887F-43B8-8E7D-8CB2A742293F}">
      <dgm:prSet phldrT="[Texto]" custT="1"/>
      <dgm:spPr/>
      <dgm:t>
        <a:bodyPr/>
        <a:lstStyle/>
        <a:p>
          <a:r>
            <a:rPr lang="pt-BR" sz="3200" dirty="0" smtClean="0"/>
            <a:t>Web </a:t>
          </a:r>
          <a:r>
            <a:rPr lang="pt-BR" sz="3200" dirty="0" err="1" smtClean="0"/>
            <a:t>scrapping</a:t>
          </a:r>
          <a:r>
            <a:rPr lang="pt-BR" sz="3200" dirty="0" smtClean="0"/>
            <a:t>.</a:t>
          </a:r>
          <a:endParaRPr lang="pt-BR" sz="3200" dirty="0"/>
        </a:p>
      </dgm:t>
    </dgm:pt>
    <dgm:pt modelId="{681DB487-19BC-4B1F-8B99-AFA5797442E5}" type="parTrans" cxnId="{3C9ED8F8-2BFF-4745-96AC-7D7FBED19488}">
      <dgm:prSet/>
      <dgm:spPr/>
      <dgm:t>
        <a:bodyPr/>
        <a:lstStyle/>
        <a:p>
          <a:endParaRPr lang="pt-BR" sz="2400"/>
        </a:p>
      </dgm:t>
    </dgm:pt>
    <dgm:pt modelId="{CC74FFDA-B896-4DE9-8FAC-2FEB39E4C4D4}" type="sibTrans" cxnId="{3C9ED8F8-2BFF-4745-96AC-7D7FBED19488}">
      <dgm:prSet/>
      <dgm:spPr/>
      <dgm:t>
        <a:bodyPr/>
        <a:lstStyle/>
        <a:p>
          <a:endParaRPr lang="pt-BR" sz="2400"/>
        </a:p>
      </dgm:t>
    </dgm:pt>
    <dgm:pt modelId="{BF625EC9-D0AF-47E7-B9B5-DF551A01A827}">
      <dgm:prSet phldrT="[Texto]" custT="1"/>
      <dgm:spPr/>
      <dgm:t>
        <a:bodyPr/>
        <a:lstStyle/>
        <a:p>
          <a:r>
            <a:rPr lang="pt-BR" sz="3200" b="1" dirty="0" err="1" smtClean="0"/>
            <a:t>Transform</a:t>
          </a:r>
          <a:endParaRPr lang="pt-BR" sz="3200" b="1" dirty="0"/>
        </a:p>
      </dgm:t>
    </dgm:pt>
    <dgm:pt modelId="{2E158388-C68B-456F-A150-6CB99B0B555B}" type="parTrans" cxnId="{E6558CD0-FD11-4BAF-839D-AD839CBC6456}">
      <dgm:prSet/>
      <dgm:spPr/>
      <dgm:t>
        <a:bodyPr/>
        <a:lstStyle/>
        <a:p>
          <a:endParaRPr lang="pt-BR" sz="2400"/>
        </a:p>
      </dgm:t>
    </dgm:pt>
    <dgm:pt modelId="{F5DABC24-D83D-4B40-A931-2379D1066AE6}" type="sibTrans" cxnId="{E6558CD0-FD11-4BAF-839D-AD839CBC6456}">
      <dgm:prSet/>
      <dgm:spPr/>
      <dgm:t>
        <a:bodyPr/>
        <a:lstStyle/>
        <a:p>
          <a:endParaRPr lang="pt-BR" sz="2400"/>
        </a:p>
      </dgm:t>
    </dgm:pt>
    <dgm:pt modelId="{0EBF81F7-3BE6-4B65-831C-5F4E6095E8BD}">
      <dgm:prSet phldrT="[Texto]" custT="1"/>
      <dgm:spPr/>
      <dgm:t>
        <a:bodyPr/>
        <a:lstStyle/>
        <a:p>
          <a:r>
            <a:rPr lang="pt-BR" sz="2000" b="1" dirty="0" smtClean="0"/>
            <a:t>Limpeza dos dados: </a:t>
          </a:r>
          <a:r>
            <a:rPr lang="pt-BR" sz="2000" dirty="0" smtClean="0"/>
            <a:t>remover caracteres especiais;</a:t>
          </a:r>
        </a:p>
      </dgm:t>
    </dgm:pt>
    <dgm:pt modelId="{51D87DD1-3A34-45E9-8AF1-37E6543A3567}" type="parTrans" cxnId="{0F111E57-8B95-431F-9511-3F9527416C94}">
      <dgm:prSet/>
      <dgm:spPr/>
      <dgm:t>
        <a:bodyPr/>
        <a:lstStyle/>
        <a:p>
          <a:endParaRPr lang="pt-BR" sz="2400"/>
        </a:p>
      </dgm:t>
    </dgm:pt>
    <dgm:pt modelId="{56E6250E-6B0C-4A48-82B1-B3A7A70A9025}" type="sibTrans" cxnId="{0F111E57-8B95-431F-9511-3F9527416C94}">
      <dgm:prSet/>
      <dgm:spPr/>
      <dgm:t>
        <a:bodyPr/>
        <a:lstStyle/>
        <a:p>
          <a:endParaRPr lang="pt-BR" sz="2400"/>
        </a:p>
      </dgm:t>
    </dgm:pt>
    <dgm:pt modelId="{25715C7B-CB12-4BB8-9D97-CE3A4B49E980}">
      <dgm:prSet phldrT="[Texto]" custT="1"/>
      <dgm:spPr/>
      <dgm:t>
        <a:bodyPr/>
        <a:lstStyle/>
        <a:p>
          <a:r>
            <a:rPr lang="pt-BR" sz="2000" b="1" dirty="0" smtClean="0"/>
            <a:t>Novas variáveis</a:t>
          </a:r>
          <a:r>
            <a:rPr lang="pt-BR" sz="2000" dirty="0" smtClean="0"/>
            <a:t>: </a:t>
          </a:r>
          <a:r>
            <a:rPr lang="pt-BR" sz="2000" dirty="0" err="1" smtClean="0"/>
            <a:t>skills</a:t>
          </a:r>
          <a:r>
            <a:rPr lang="pt-BR" sz="2000" dirty="0" smtClean="0"/>
            <a:t>, idioma, graduação, estado, cidade </a:t>
          </a:r>
          <a:r>
            <a:rPr lang="pt-BR" sz="2000" dirty="0" err="1" smtClean="0"/>
            <a:t>etc</a:t>
          </a:r>
          <a:r>
            <a:rPr lang="pt-BR" sz="2000" dirty="0" smtClean="0"/>
            <a:t>;</a:t>
          </a:r>
          <a:endParaRPr lang="pt-BR" sz="2000" dirty="0"/>
        </a:p>
      </dgm:t>
    </dgm:pt>
    <dgm:pt modelId="{A7BF8442-4D39-4C55-BA3E-CD29B690D0E7}" type="parTrans" cxnId="{1BB74DF7-6A97-400C-A2C2-E23477738DB6}">
      <dgm:prSet/>
      <dgm:spPr/>
      <dgm:t>
        <a:bodyPr/>
        <a:lstStyle/>
        <a:p>
          <a:endParaRPr lang="pt-BR" sz="2400"/>
        </a:p>
      </dgm:t>
    </dgm:pt>
    <dgm:pt modelId="{D6391988-C4B9-40D0-A89C-775A11B616C5}" type="sibTrans" cxnId="{1BB74DF7-6A97-400C-A2C2-E23477738DB6}">
      <dgm:prSet/>
      <dgm:spPr/>
      <dgm:t>
        <a:bodyPr/>
        <a:lstStyle/>
        <a:p>
          <a:endParaRPr lang="pt-BR" sz="2400"/>
        </a:p>
      </dgm:t>
    </dgm:pt>
    <dgm:pt modelId="{CC29FB27-801D-4615-BF44-5B37D21B8658}">
      <dgm:prSet phldrT="[Texto]" custT="1"/>
      <dgm:spPr/>
      <dgm:t>
        <a:bodyPr/>
        <a:lstStyle/>
        <a:p>
          <a:r>
            <a:rPr lang="pt-BR" sz="3200" b="1" dirty="0" err="1" smtClean="0"/>
            <a:t>Load</a:t>
          </a:r>
          <a:endParaRPr lang="pt-BR" sz="3200" b="1" dirty="0"/>
        </a:p>
      </dgm:t>
    </dgm:pt>
    <dgm:pt modelId="{7041274B-2C6F-4500-BBA4-CC22DCADC42A}" type="parTrans" cxnId="{A507CEF8-A689-4F87-B72E-60F93E88EA08}">
      <dgm:prSet/>
      <dgm:spPr/>
      <dgm:t>
        <a:bodyPr/>
        <a:lstStyle/>
        <a:p>
          <a:endParaRPr lang="pt-BR" sz="2400"/>
        </a:p>
      </dgm:t>
    </dgm:pt>
    <dgm:pt modelId="{D4A335D4-5A0E-471B-BC3A-F4C6F2DC0776}" type="sibTrans" cxnId="{A507CEF8-A689-4F87-B72E-60F93E88EA08}">
      <dgm:prSet/>
      <dgm:spPr/>
      <dgm:t>
        <a:bodyPr/>
        <a:lstStyle/>
        <a:p>
          <a:endParaRPr lang="pt-BR" sz="2400"/>
        </a:p>
      </dgm:t>
    </dgm:pt>
    <dgm:pt modelId="{78F4F968-25ED-4CA2-AA7F-978821F38784}">
      <dgm:prSet phldrT="[Texto]" custT="1"/>
      <dgm:spPr/>
      <dgm:t>
        <a:bodyPr/>
        <a:lstStyle/>
        <a:p>
          <a:r>
            <a:rPr lang="pt-BR" sz="3200" dirty="0" smtClean="0"/>
            <a:t>CSV</a:t>
          </a:r>
          <a:endParaRPr lang="pt-BR" sz="3200" dirty="0"/>
        </a:p>
      </dgm:t>
    </dgm:pt>
    <dgm:pt modelId="{8E246DC9-241D-4661-AA0B-CBCC6116091B}" type="parTrans" cxnId="{2BB75BA1-4EB2-4CBF-8976-926BB9B1A626}">
      <dgm:prSet/>
      <dgm:spPr/>
      <dgm:t>
        <a:bodyPr/>
        <a:lstStyle/>
        <a:p>
          <a:endParaRPr lang="pt-BR" sz="2400"/>
        </a:p>
      </dgm:t>
    </dgm:pt>
    <dgm:pt modelId="{54B46FBB-4759-47C3-9530-2CA6677D4CBE}" type="sibTrans" cxnId="{2BB75BA1-4EB2-4CBF-8976-926BB9B1A626}">
      <dgm:prSet/>
      <dgm:spPr/>
      <dgm:t>
        <a:bodyPr/>
        <a:lstStyle/>
        <a:p>
          <a:endParaRPr lang="pt-BR" sz="2400"/>
        </a:p>
      </dgm:t>
    </dgm:pt>
    <dgm:pt modelId="{CA14F749-5715-480B-9606-D3D8B3632EED}">
      <dgm:prSet phldrT="[Texto]" custT="1"/>
      <dgm:spPr/>
      <dgm:t>
        <a:bodyPr/>
        <a:lstStyle/>
        <a:p>
          <a:r>
            <a:rPr lang="pt-BR" sz="3200" dirty="0" err="1" smtClean="0"/>
            <a:t>RData</a:t>
          </a:r>
          <a:endParaRPr lang="pt-BR" sz="3200" dirty="0"/>
        </a:p>
      </dgm:t>
    </dgm:pt>
    <dgm:pt modelId="{F91A1DDC-016C-48FF-919B-A21CC49CE6B7}" type="parTrans" cxnId="{3E164495-ACE5-4F00-9266-5479EECCA7A8}">
      <dgm:prSet/>
      <dgm:spPr/>
      <dgm:t>
        <a:bodyPr/>
        <a:lstStyle/>
        <a:p>
          <a:endParaRPr lang="pt-BR" sz="2400"/>
        </a:p>
      </dgm:t>
    </dgm:pt>
    <dgm:pt modelId="{0E531DE0-9B29-4213-8AF6-D5A1CF4077F5}" type="sibTrans" cxnId="{3E164495-ACE5-4F00-9266-5479EECCA7A8}">
      <dgm:prSet/>
      <dgm:spPr/>
      <dgm:t>
        <a:bodyPr/>
        <a:lstStyle/>
        <a:p>
          <a:endParaRPr lang="pt-BR" sz="2400"/>
        </a:p>
      </dgm:t>
    </dgm:pt>
    <dgm:pt modelId="{9E62AEEB-8359-4FC8-98C0-CBCC2967B6B7}">
      <dgm:prSet phldrT="[Texto]" custT="1"/>
      <dgm:spPr/>
      <dgm:t>
        <a:bodyPr/>
        <a:lstStyle/>
        <a:p>
          <a:r>
            <a:rPr lang="pt-BR" sz="2000" b="1" dirty="0" smtClean="0"/>
            <a:t>Conversão</a:t>
          </a:r>
          <a:r>
            <a:rPr lang="pt-BR" sz="2000" dirty="0" smtClean="0"/>
            <a:t>: data.</a:t>
          </a:r>
          <a:endParaRPr lang="pt-BR" sz="2000" dirty="0"/>
        </a:p>
      </dgm:t>
    </dgm:pt>
    <dgm:pt modelId="{92572EA2-A87D-4A3F-BFB3-0BB53A09EEDD}" type="parTrans" cxnId="{52B2CB6F-D371-4D3A-917F-049054690E46}">
      <dgm:prSet/>
      <dgm:spPr/>
      <dgm:t>
        <a:bodyPr/>
        <a:lstStyle/>
        <a:p>
          <a:endParaRPr lang="pt-BR" sz="2400"/>
        </a:p>
      </dgm:t>
    </dgm:pt>
    <dgm:pt modelId="{33BE2A37-38C0-4905-9246-480B1BBDFD44}" type="sibTrans" cxnId="{52B2CB6F-D371-4D3A-917F-049054690E46}">
      <dgm:prSet/>
      <dgm:spPr/>
      <dgm:t>
        <a:bodyPr/>
        <a:lstStyle/>
        <a:p>
          <a:endParaRPr lang="pt-BR" sz="2400"/>
        </a:p>
      </dgm:t>
    </dgm:pt>
    <dgm:pt modelId="{989FECC1-0CAB-4D0C-AEA4-DFD538157EB2}" type="pres">
      <dgm:prSet presAssocID="{1332B820-E88C-4D9F-A56A-EF9835D373F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E391FD-9F18-47D8-AD9A-03C49115B4F9}" type="pres">
      <dgm:prSet presAssocID="{CC29FB27-801D-4615-BF44-5B37D21B8658}" presName="boxAndChildren" presStyleCnt="0"/>
      <dgm:spPr/>
    </dgm:pt>
    <dgm:pt modelId="{1D530850-5046-4191-AB1F-DDB3A09C5929}" type="pres">
      <dgm:prSet presAssocID="{CC29FB27-801D-4615-BF44-5B37D21B8658}" presName="parentTextBox" presStyleLbl="node1" presStyleIdx="0" presStyleCnt="3"/>
      <dgm:spPr/>
      <dgm:t>
        <a:bodyPr/>
        <a:lstStyle/>
        <a:p>
          <a:endParaRPr lang="pt-BR"/>
        </a:p>
      </dgm:t>
    </dgm:pt>
    <dgm:pt modelId="{F81ECD18-CAC6-494A-8E1B-B3C59EE70C41}" type="pres">
      <dgm:prSet presAssocID="{CC29FB27-801D-4615-BF44-5B37D21B8658}" presName="entireBox" presStyleLbl="node1" presStyleIdx="0" presStyleCnt="3" custScaleY="58298"/>
      <dgm:spPr/>
      <dgm:t>
        <a:bodyPr/>
        <a:lstStyle/>
        <a:p>
          <a:endParaRPr lang="pt-BR"/>
        </a:p>
      </dgm:t>
    </dgm:pt>
    <dgm:pt modelId="{40751FC8-DA5D-42F7-9BDF-AA9783A83B03}" type="pres">
      <dgm:prSet presAssocID="{CC29FB27-801D-4615-BF44-5B37D21B8658}" presName="descendantBox" presStyleCnt="0"/>
      <dgm:spPr/>
    </dgm:pt>
    <dgm:pt modelId="{76E51960-9B39-4BDB-B068-FE815317B75A}" type="pres">
      <dgm:prSet presAssocID="{78F4F968-25ED-4CA2-AA7F-978821F38784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4BFB0D-7348-418C-B724-C81701A81BB3}" type="pres">
      <dgm:prSet presAssocID="{CA14F749-5715-480B-9606-D3D8B3632EED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502E1D-7D9C-423B-9741-C63F4EAB0A83}" type="pres">
      <dgm:prSet presAssocID="{F5DABC24-D83D-4B40-A931-2379D1066AE6}" presName="sp" presStyleCnt="0"/>
      <dgm:spPr/>
    </dgm:pt>
    <dgm:pt modelId="{7D103B58-8069-4706-B4FD-F8414FC5C8EC}" type="pres">
      <dgm:prSet presAssocID="{BF625EC9-D0AF-47E7-B9B5-DF551A01A827}" presName="arrowAndChildren" presStyleCnt="0"/>
      <dgm:spPr/>
    </dgm:pt>
    <dgm:pt modelId="{E592439C-9851-4C51-99DD-8207B1FDA48C}" type="pres">
      <dgm:prSet presAssocID="{BF625EC9-D0AF-47E7-B9B5-DF551A01A827}" presName="parentTextArrow" presStyleLbl="node1" presStyleIdx="0" presStyleCnt="3"/>
      <dgm:spPr/>
      <dgm:t>
        <a:bodyPr/>
        <a:lstStyle/>
        <a:p>
          <a:endParaRPr lang="pt-BR"/>
        </a:p>
      </dgm:t>
    </dgm:pt>
    <dgm:pt modelId="{76468D4D-272C-4E12-9AAC-C152AE1F805E}" type="pres">
      <dgm:prSet presAssocID="{BF625EC9-D0AF-47E7-B9B5-DF551A01A827}" presName="arrow" presStyleLbl="node1" presStyleIdx="1" presStyleCnt="3" custScaleY="130064"/>
      <dgm:spPr/>
      <dgm:t>
        <a:bodyPr/>
        <a:lstStyle/>
        <a:p>
          <a:endParaRPr lang="pt-BR"/>
        </a:p>
      </dgm:t>
    </dgm:pt>
    <dgm:pt modelId="{0B1926A5-3458-4BE3-B807-7A5155C8FF07}" type="pres">
      <dgm:prSet presAssocID="{BF625EC9-D0AF-47E7-B9B5-DF551A01A827}" presName="descendantArrow" presStyleCnt="0"/>
      <dgm:spPr/>
    </dgm:pt>
    <dgm:pt modelId="{CCE3DA5F-BB79-4F3E-A442-44C681BA9C3E}" type="pres">
      <dgm:prSet presAssocID="{0EBF81F7-3BE6-4B65-831C-5F4E6095E8BD}" presName="childTextArrow" presStyleLbl="fgAccFollowNode1" presStyleIdx="2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9044F-CA9B-4A00-B918-5615ED4E0B96}" type="pres">
      <dgm:prSet presAssocID="{25715C7B-CB12-4BB8-9D97-CE3A4B49E980}" presName="childTextArrow" presStyleLbl="fgAccFollowNode1" presStyleIdx="3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1E22EF-B774-4580-971B-5DC6153C9006}" type="pres">
      <dgm:prSet presAssocID="{9E62AEEB-8359-4FC8-98C0-CBCC2967B6B7}" presName="childTextArrow" presStyleLbl="fgAccFollowNode1" presStyleIdx="4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359210-451B-41DB-A19B-F4DB2BB274FE}" type="pres">
      <dgm:prSet presAssocID="{D668D7E1-ED1B-48FB-B09A-3FF63915992F}" presName="sp" presStyleCnt="0"/>
      <dgm:spPr/>
    </dgm:pt>
    <dgm:pt modelId="{B06A49BB-408D-4153-ACEE-BF2A6E88FBE9}" type="pres">
      <dgm:prSet presAssocID="{D35E786E-C192-4329-B36A-CBA9CFE78347}" presName="arrowAndChildren" presStyleCnt="0"/>
      <dgm:spPr/>
    </dgm:pt>
    <dgm:pt modelId="{A9EF60D8-6614-41DD-8F2D-8610EFFCEECF}" type="pres">
      <dgm:prSet presAssocID="{D35E786E-C192-4329-B36A-CBA9CFE78347}" presName="parentTextArrow" presStyleLbl="node1" presStyleIdx="1" presStyleCnt="3"/>
      <dgm:spPr/>
      <dgm:t>
        <a:bodyPr/>
        <a:lstStyle/>
        <a:p>
          <a:endParaRPr lang="pt-BR"/>
        </a:p>
      </dgm:t>
    </dgm:pt>
    <dgm:pt modelId="{AFD52694-81E0-4F5E-AF9E-C5B6446FE244}" type="pres">
      <dgm:prSet presAssocID="{D35E786E-C192-4329-B36A-CBA9CFE78347}" presName="arrow" presStyleLbl="node1" presStyleIdx="2" presStyleCnt="3"/>
      <dgm:spPr/>
      <dgm:t>
        <a:bodyPr/>
        <a:lstStyle/>
        <a:p>
          <a:endParaRPr lang="pt-BR"/>
        </a:p>
      </dgm:t>
    </dgm:pt>
    <dgm:pt modelId="{7A0F4BE4-3183-4B8F-A459-C6156DD71A8C}" type="pres">
      <dgm:prSet presAssocID="{D35E786E-C192-4329-B36A-CBA9CFE78347}" presName="descendantArrow" presStyleCnt="0"/>
      <dgm:spPr/>
    </dgm:pt>
    <dgm:pt modelId="{31424058-0D60-4BE6-8544-9EAE971FA707}" type="pres">
      <dgm:prSet presAssocID="{ABB28A4A-887F-43B8-8E7D-8CB2A742293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E164495-ACE5-4F00-9266-5479EECCA7A8}" srcId="{CC29FB27-801D-4615-BF44-5B37D21B8658}" destId="{CA14F749-5715-480B-9606-D3D8B3632EED}" srcOrd="1" destOrd="0" parTransId="{F91A1DDC-016C-48FF-919B-A21CC49CE6B7}" sibTransId="{0E531DE0-9B29-4213-8AF6-D5A1CF4077F5}"/>
    <dgm:cxn modelId="{60C8F0DA-E702-4166-B1A4-1AA48B92ADBF}" type="presOf" srcId="{0EBF81F7-3BE6-4B65-831C-5F4E6095E8BD}" destId="{CCE3DA5F-BB79-4F3E-A442-44C681BA9C3E}" srcOrd="0" destOrd="0" presId="urn:microsoft.com/office/officeart/2005/8/layout/process4"/>
    <dgm:cxn modelId="{2BB75BA1-4EB2-4CBF-8976-926BB9B1A626}" srcId="{CC29FB27-801D-4615-BF44-5B37D21B8658}" destId="{78F4F968-25ED-4CA2-AA7F-978821F38784}" srcOrd="0" destOrd="0" parTransId="{8E246DC9-241D-4661-AA0B-CBCC6116091B}" sibTransId="{54B46FBB-4759-47C3-9530-2CA6677D4CBE}"/>
    <dgm:cxn modelId="{C844D9B6-4F15-46AC-A58C-6673997E154F}" type="presOf" srcId="{CC29FB27-801D-4615-BF44-5B37D21B8658}" destId="{F81ECD18-CAC6-494A-8E1B-B3C59EE70C41}" srcOrd="1" destOrd="0" presId="urn:microsoft.com/office/officeart/2005/8/layout/process4"/>
    <dgm:cxn modelId="{E6558CD0-FD11-4BAF-839D-AD839CBC6456}" srcId="{1332B820-E88C-4D9F-A56A-EF9835D373F5}" destId="{BF625EC9-D0AF-47E7-B9B5-DF551A01A827}" srcOrd="1" destOrd="0" parTransId="{2E158388-C68B-456F-A150-6CB99B0B555B}" sibTransId="{F5DABC24-D83D-4B40-A931-2379D1066AE6}"/>
    <dgm:cxn modelId="{52B2CB6F-D371-4D3A-917F-049054690E46}" srcId="{BF625EC9-D0AF-47E7-B9B5-DF551A01A827}" destId="{9E62AEEB-8359-4FC8-98C0-CBCC2967B6B7}" srcOrd="2" destOrd="0" parTransId="{92572EA2-A87D-4A3F-BFB3-0BB53A09EEDD}" sibTransId="{33BE2A37-38C0-4905-9246-480B1BBDFD44}"/>
    <dgm:cxn modelId="{C7E514B2-7280-40D9-889B-B3E65EC18D05}" type="presOf" srcId="{BF625EC9-D0AF-47E7-B9B5-DF551A01A827}" destId="{E592439C-9851-4C51-99DD-8207B1FDA48C}" srcOrd="0" destOrd="0" presId="urn:microsoft.com/office/officeart/2005/8/layout/process4"/>
    <dgm:cxn modelId="{3C9ED8F8-2BFF-4745-96AC-7D7FBED19488}" srcId="{D35E786E-C192-4329-B36A-CBA9CFE78347}" destId="{ABB28A4A-887F-43B8-8E7D-8CB2A742293F}" srcOrd="0" destOrd="0" parTransId="{681DB487-19BC-4B1F-8B99-AFA5797442E5}" sibTransId="{CC74FFDA-B896-4DE9-8FAC-2FEB39E4C4D4}"/>
    <dgm:cxn modelId="{825E9650-AB92-45B2-BC14-C174DF1183D8}" type="presOf" srcId="{CA14F749-5715-480B-9606-D3D8B3632EED}" destId="{D84BFB0D-7348-418C-B724-C81701A81BB3}" srcOrd="0" destOrd="0" presId="urn:microsoft.com/office/officeart/2005/8/layout/process4"/>
    <dgm:cxn modelId="{11369BDD-7A69-4157-9007-E086C82AF6F5}" type="presOf" srcId="{D35E786E-C192-4329-B36A-CBA9CFE78347}" destId="{A9EF60D8-6614-41DD-8F2D-8610EFFCEECF}" srcOrd="0" destOrd="0" presId="urn:microsoft.com/office/officeart/2005/8/layout/process4"/>
    <dgm:cxn modelId="{CCC0DEB8-7579-4890-815B-A6B9AACDA8F3}" srcId="{1332B820-E88C-4D9F-A56A-EF9835D373F5}" destId="{D35E786E-C192-4329-B36A-CBA9CFE78347}" srcOrd="0" destOrd="0" parTransId="{5D0ED6C6-9BB1-423B-A1A3-BF00DF4EC54A}" sibTransId="{D668D7E1-ED1B-48FB-B09A-3FF63915992F}"/>
    <dgm:cxn modelId="{708752E5-1CED-404C-B4E7-DB4B487A6960}" type="presOf" srcId="{BF625EC9-D0AF-47E7-B9B5-DF551A01A827}" destId="{76468D4D-272C-4E12-9AAC-C152AE1F805E}" srcOrd="1" destOrd="0" presId="urn:microsoft.com/office/officeart/2005/8/layout/process4"/>
    <dgm:cxn modelId="{B2D03EC0-5D85-4E4A-9264-FDA83B47D3A4}" type="presOf" srcId="{CC29FB27-801D-4615-BF44-5B37D21B8658}" destId="{1D530850-5046-4191-AB1F-DDB3A09C5929}" srcOrd="0" destOrd="0" presId="urn:microsoft.com/office/officeart/2005/8/layout/process4"/>
    <dgm:cxn modelId="{FE32A588-B15D-46B0-9DE4-8EFB4A182DCB}" type="presOf" srcId="{D35E786E-C192-4329-B36A-CBA9CFE78347}" destId="{AFD52694-81E0-4F5E-AF9E-C5B6446FE244}" srcOrd="1" destOrd="0" presId="urn:microsoft.com/office/officeart/2005/8/layout/process4"/>
    <dgm:cxn modelId="{1BB74DF7-6A97-400C-A2C2-E23477738DB6}" srcId="{BF625EC9-D0AF-47E7-B9B5-DF551A01A827}" destId="{25715C7B-CB12-4BB8-9D97-CE3A4B49E980}" srcOrd="1" destOrd="0" parTransId="{A7BF8442-4D39-4C55-BA3E-CD29B690D0E7}" sibTransId="{D6391988-C4B9-40D0-A89C-775A11B616C5}"/>
    <dgm:cxn modelId="{83CD17A3-85AD-4611-9ACE-5426B422E569}" type="presOf" srcId="{1332B820-E88C-4D9F-A56A-EF9835D373F5}" destId="{989FECC1-0CAB-4D0C-AEA4-DFD538157EB2}" srcOrd="0" destOrd="0" presId="urn:microsoft.com/office/officeart/2005/8/layout/process4"/>
    <dgm:cxn modelId="{A8BF9951-0E48-47B8-BBEF-36B92B593A05}" type="presOf" srcId="{ABB28A4A-887F-43B8-8E7D-8CB2A742293F}" destId="{31424058-0D60-4BE6-8544-9EAE971FA707}" srcOrd="0" destOrd="0" presId="urn:microsoft.com/office/officeart/2005/8/layout/process4"/>
    <dgm:cxn modelId="{A507CEF8-A689-4F87-B72E-60F93E88EA08}" srcId="{1332B820-E88C-4D9F-A56A-EF9835D373F5}" destId="{CC29FB27-801D-4615-BF44-5B37D21B8658}" srcOrd="2" destOrd="0" parTransId="{7041274B-2C6F-4500-BBA4-CC22DCADC42A}" sibTransId="{D4A335D4-5A0E-471B-BC3A-F4C6F2DC0776}"/>
    <dgm:cxn modelId="{0F111E57-8B95-431F-9511-3F9527416C94}" srcId="{BF625EC9-D0AF-47E7-B9B5-DF551A01A827}" destId="{0EBF81F7-3BE6-4B65-831C-5F4E6095E8BD}" srcOrd="0" destOrd="0" parTransId="{51D87DD1-3A34-45E9-8AF1-37E6543A3567}" sibTransId="{56E6250E-6B0C-4A48-82B1-B3A7A70A9025}"/>
    <dgm:cxn modelId="{9C814E33-6017-4762-808D-4332D4A91054}" type="presOf" srcId="{9E62AEEB-8359-4FC8-98C0-CBCC2967B6B7}" destId="{FF1E22EF-B774-4580-971B-5DC6153C9006}" srcOrd="0" destOrd="0" presId="urn:microsoft.com/office/officeart/2005/8/layout/process4"/>
    <dgm:cxn modelId="{F1357C36-1D78-4EB9-ABC2-EB152393AD57}" type="presOf" srcId="{78F4F968-25ED-4CA2-AA7F-978821F38784}" destId="{76E51960-9B39-4BDB-B068-FE815317B75A}" srcOrd="0" destOrd="0" presId="urn:microsoft.com/office/officeart/2005/8/layout/process4"/>
    <dgm:cxn modelId="{50BEA369-7627-4885-850B-75E98FBB9F10}" type="presOf" srcId="{25715C7B-CB12-4BB8-9D97-CE3A4B49E980}" destId="{C369044F-CA9B-4A00-B918-5615ED4E0B96}" srcOrd="0" destOrd="0" presId="urn:microsoft.com/office/officeart/2005/8/layout/process4"/>
    <dgm:cxn modelId="{3043372E-9421-4173-89C6-F50B77CBCDFD}" type="presParOf" srcId="{989FECC1-0CAB-4D0C-AEA4-DFD538157EB2}" destId="{9BE391FD-9F18-47D8-AD9A-03C49115B4F9}" srcOrd="0" destOrd="0" presId="urn:microsoft.com/office/officeart/2005/8/layout/process4"/>
    <dgm:cxn modelId="{AF542BFF-0ACD-41B1-B4BC-77AB3AFBB5E6}" type="presParOf" srcId="{9BE391FD-9F18-47D8-AD9A-03C49115B4F9}" destId="{1D530850-5046-4191-AB1F-DDB3A09C5929}" srcOrd="0" destOrd="0" presId="urn:microsoft.com/office/officeart/2005/8/layout/process4"/>
    <dgm:cxn modelId="{F33CE567-1509-4A3C-9082-61802917CB4D}" type="presParOf" srcId="{9BE391FD-9F18-47D8-AD9A-03C49115B4F9}" destId="{F81ECD18-CAC6-494A-8E1B-B3C59EE70C41}" srcOrd="1" destOrd="0" presId="urn:microsoft.com/office/officeart/2005/8/layout/process4"/>
    <dgm:cxn modelId="{634EC7A9-ED9F-4508-9345-095B5676DA16}" type="presParOf" srcId="{9BE391FD-9F18-47D8-AD9A-03C49115B4F9}" destId="{40751FC8-DA5D-42F7-9BDF-AA9783A83B03}" srcOrd="2" destOrd="0" presId="urn:microsoft.com/office/officeart/2005/8/layout/process4"/>
    <dgm:cxn modelId="{469C02EC-D226-4CD1-9A39-FD017B87065A}" type="presParOf" srcId="{40751FC8-DA5D-42F7-9BDF-AA9783A83B03}" destId="{76E51960-9B39-4BDB-B068-FE815317B75A}" srcOrd="0" destOrd="0" presId="urn:microsoft.com/office/officeart/2005/8/layout/process4"/>
    <dgm:cxn modelId="{D2285A42-214C-4A4E-ABCA-DCDFEE8E47BF}" type="presParOf" srcId="{40751FC8-DA5D-42F7-9BDF-AA9783A83B03}" destId="{D84BFB0D-7348-418C-B724-C81701A81BB3}" srcOrd="1" destOrd="0" presId="urn:microsoft.com/office/officeart/2005/8/layout/process4"/>
    <dgm:cxn modelId="{B0E13610-3430-41C7-B4C2-652AB04BC601}" type="presParOf" srcId="{989FECC1-0CAB-4D0C-AEA4-DFD538157EB2}" destId="{CA502E1D-7D9C-423B-9741-C63F4EAB0A83}" srcOrd="1" destOrd="0" presId="urn:microsoft.com/office/officeart/2005/8/layout/process4"/>
    <dgm:cxn modelId="{F4A781D3-A335-4EE5-8061-DCEEE9F8260C}" type="presParOf" srcId="{989FECC1-0CAB-4D0C-AEA4-DFD538157EB2}" destId="{7D103B58-8069-4706-B4FD-F8414FC5C8EC}" srcOrd="2" destOrd="0" presId="urn:microsoft.com/office/officeart/2005/8/layout/process4"/>
    <dgm:cxn modelId="{871A7E96-0105-4F00-AA4C-1ABA39A177B6}" type="presParOf" srcId="{7D103B58-8069-4706-B4FD-F8414FC5C8EC}" destId="{E592439C-9851-4C51-99DD-8207B1FDA48C}" srcOrd="0" destOrd="0" presId="urn:microsoft.com/office/officeart/2005/8/layout/process4"/>
    <dgm:cxn modelId="{57A83799-42FC-49A0-AA78-BC439BC9BF72}" type="presParOf" srcId="{7D103B58-8069-4706-B4FD-F8414FC5C8EC}" destId="{76468D4D-272C-4E12-9AAC-C152AE1F805E}" srcOrd="1" destOrd="0" presId="urn:microsoft.com/office/officeart/2005/8/layout/process4"/>
    <dgm:cxn modelId="{D5813F5F-6DBC-45DF-81AF-E508AF04C66C}" type="presParOf" srcId="{7D103B58-8069-4706-B4FD-F8414FC5C8EC}" destId="{0B1926A5-3458-4BE3-B807-7A5155C8FF07}" srcOrd="2" destOrd="0" presId="urn:microsoft.com/office/officeart/2005/8/layout/process4"/>
    <dgm:cxn modelId="{28E344BE-AA00-4E71-9CEA-0562360FDFD5}" type="presParOf" srcId="{0B1926A5-3458-4BE3-B807-7A5155C8FF07}" destId="{CCE3DA5F-BB79-4F3E-A442-44C681BA9C3E}" srcOrd="0" destOrd="0" presId="urn:microsoft.com/office/officeart/2005/8/layout/process4"/>
    <dgm:cxn modelId="{41D96EA1-1273-4376-8007-814F6A80A963}" type="presParOf" srcId="{0B1926A5-3458-4BE3-B807-7A5155C8FF07}" destId="{C369044F-CA9B-4A00-B918-5615ED4E0B96}" srcOrd="1" destOrd="0" presId="urn:microsoft.com/office/officeart/2005/8/layout/process4"/>
    <dgm:cxn modelId="{21F34B9D-1006-4A58-BB1D-8B4F91E9BE72}" type="presParOf" srcId="{0B1926A5-3458-4BE3-B807-7A5155C8FF07}" destId="{FF1E22EF-B774-4580-971B-5DC6153C9006}" srcOrd="2" destOrd="0" presId="urn:microsoft.com/office/officeart/2005/8/layout/process4"/>
    <dgm:cxn modelId="{CE2D318A-4DD5-4DA5-9173-FE9D5B8FA31B}" type="presParOf" srcId="{989FECC1-0CAB-4D0C-AEA4-DFD538157EB2}" destId="{0C359210-451B-41DB-A19B-F4DB2BB274FE}" srcOrd="3" destOrd="0" presId="urn:microsoft.com/office/officeart/2005/8/layout/process4"/>
    <dgm:cxn modelId="{548C7307-B3A7-4128-9903-96F0D0FF9C36}" type="presParOf" srcId="{989FECC1-0CAB-4D0C-AEA4-DFD538157EB2}" destId="{B06A49BB-408D-4153-ACEE-BF2A6E88FBE9}" srcOrd="4" destOrd="0" presId="urn:microsoft.com/office/officeart/2005/8/layout/process4"/>
    <dgm:cxn modelId="{A1F1C944-2FB1-4E6F-985C-59B0E26B58FE}" type="presParOf" srcId="{B06A49BB-408D-4153-ACEE-BF2A6E88FBE9}" destId="{A9EF60D8-6614-41DD-8F2D-8610EFFCEECF}" srcOrd="0" destOrd="0" presId="urn:microsoft.com/office/officeart/2005/8/layout/process4"/>
    <dgm:cxn modelId="{CCFAF83F-17E8-4F20-8671-C5B80EF3B62B}" type="presParOf" srcId="{B06A49BB-408D-4153-ACEE-BF2A6E88FBE9}" destId="{AFD52694-81E0-4F5E-AF9E-C5B6446FE244}" srcOrd="1" destOrd="0" presId="urn:microsoft.com/office/officeart/2005/8/layout/process4"/>
    <dgm:cxn modelId="{5B696B8A-735C-4741-AFC5-E8701078062E}" type="presParOf" srcId="{B06A49BB-408D-4153-ACEE-BF2A6E88FBE9}" destId="{7A0F4BE4-3183-4B8F-A459-C6156DD71A8C}" srcOrd="2" destOrd="0" presId="urn:microsoft.com/office/officeart/2005/8/layout/process4"/>
    <dgm:cxn modelId="{30FD50CB-4AF7-4683-B53F-7863135F3D6F}" type="presParOf" srcId="{7A0F4BE4-3183-4B8F-A459-C6156DD71A8C}" destId="{31424058-0D60-4BE6-8544-9EAE971FA7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B8B2B1-005D-4392-9327-2F08AFCBF153}">
      <dsp:nvSpPr>
        <dsp:cNvPr id="0" name=""/>
        <dsp:cNvSpPr/>
      </dsp:nvSpPr>
      <dsp:spPr>
        <a:xfrm>
          <a:off x="72027" y="36986"/>
          <a:ext cx="497137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vagas de emprego (foco em DS);</a:t>
          </a:r>
          <a:endParaRPr lang="pt-BR" sz="2400" kern="1200" dirty="0"/>
        </a:p>
      </dsp:txBody>
      <dsp:txXfrm>
        <a:off x="72027" y="36986"/>
        <a:ext cx="4109975" cy="888035"/>
      </dsp:txXfrm>
    </dsp:sp>
    <dsp:sp modelId="{8413CC00-8A5B-4BCF-B839-87AEAB7EFA9E}">
      <dsp:nvSpPr>
        <dsp:cNvPr id="0" name=""/>
        <dsp:cNvSpPr/>
      </dsp:nvSpPr>
      <dsp:spPr>
        <a:xfrm>
          <a:off x="435343" y="1011373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avaliações sobre empresas (foco em </a:t>
          </a:r>
          <a:r>
            <a:rPr lang="pt-BR" sz="2400" kern="1200" dirty="0" err="1" smtClean="0"/>
            <a:t>tech</a:t>
          </a:r>
          <a:r>
            <a:rPr lang="pt-BR" sz="2400" kern="1200" dirty="0" smtClean="0"/>
            <a:t>);</a:t>
          </a:r>
          <a:endParaRPr lang="pt-BR" sz="2400" kern="1200" dirty="0"/>
        </a:p>
      </dsp:txBody>
      <dsp:txXfrm>
        <a:off x="435343" y="1011373"/>
        <a:ext cx="4817245" cy="888035"/>
      </dsp:txXfrm>
    </dsp:sp>
    <dsp:sp modelId="{E1871E04-B93D-4B16-B959-94B55AAC5ABB}">
      <dsp:nvSpPr>
        <dsp:cNvPr id="0" name=""/>
        <dsp:cNvSpPr/>
      </dsp:nvSpPr>
      <dsp:spPr>
        <a:xfrm>
          <a:off x="870686" y="2022746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Integração entre bases de dados;	</a:t>
          </a:r>
          <a:endParaRPr lang="pt-BR" sz="2400" kern="1200" dirty="0"/>
        </a:p>
      </dsp:txBody>
      <dsp:txXfrm>
        <a:off x="870686" y="2022746"/>
        <a:ext cx="4817245" cy="888035"/>
      </dsp:txXfrm>
    </dsp:sp>
    <dsp:sp modelId="{EBFB4198-1EA2-43AA-8706-BD6FF891507A}">
      <dsp:nvSpPr>
        <dsp:cNvPr id="0" name=""/>
        <dsp:cNvSpPr/>
      </dsp:nvSpPr>
      <dsp:spPr>
        <a:xfrm>
          <a:off x="1306029" y="3034119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Técnicas de mineração de dados;</a:t>
          </a:r>
          <a:endParaRPr lang="pt-BR" sz="2400" kern="1200" dirty="0"/>
        </a:p>
      </dsp:txBody>
      <dsp:txXfrm>
        <a:off x="1306029" y="3034119"/>
        <a:ext cx="4817245" cy="888035"/>
      </dsp:txXfrm>
    </dsp:sp>
    <dsp:sp modelId="{A304F91C-97BD-4D49-86CB-BDF5405659B6}">
      <dsp:nvSpPr>
        <dsp:cNvPr id="0" name=""/>
        <dsp:cNvSpPr/>
      </dsp:nvSpPr>
      <dsp:spPr>
        <a:xfrm>
          <a:off x="1741372" y="4045492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Dashboard</a:t>
          </a:r>
          <a:r>
            <a:rPr lang="pt-BR" sz="2400" kern="1200" dirty="0" smtClean="0"/>
            <a:t> para visualizações das informações.</a:t>
          </a:r>
          <a:endParaRPr lang="pt-BR" sz="2400" kern="1200" dirty="0"/>
        </a:p>
      </dsp:txBody>
      <dsp:txXfrm>
        <a:off x="1741372" y="4045492"/>
        <a:ext cx="4817245" cy="888035"/>
      </dsp:txXfrm>
    </dsp:sp>
    <dsp:sp modelId="{C36FF432-0BC8-4323-BA15-94BA34DB5CC1}">
      <dsp:nvSpPr>
        <dsp:cNvPr id="0" name=""/>
        <dsp:cNvSpPr/>
      </dsp:nvSpPr>
      <dsp:spPr>
        <a:xfrm>
          <a:off x="4608512" y="613046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4608512" y="613046"/>
        <a:ext cx="577222" cy="577222"/>
      </dsp:txXfrm>
    </dsp:sp>
    <dsp:sp modelId="{6AD50F06-FD06-415F-9FB0-FD0879FC3528}">
      <dsp:nvSpPr>
        <dsp:cNvPr id="0" name=""/>
        <dsp:cNvSpPr/>
      </dsp:nvSpPr>
      <dsp:spPr>
        <a:xfrm>
          <a:off x="5687931" y="1660132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5687931" y="1660132"/>
        <a:ext cx="577222" cy="577222"/>
      </dsp:txXfrm>
    </dsp:sp>
    <dsp:sp modelId="{31D978D9-AF01-4997-ADD0-48C42DD73FF6}">
      <dsp:nvSpPr>
        <dsp:cNvPr id="0" name=""/>
        <dsp:cNvSpPr/>
      </dsp:nvSpPr>
      <dsp:spPr>
        <a:xfrm>
          <a:off x="6123275" y="2656704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123275" y="2656704"/>
        <a:ext cx="577222" cy="577222"/>
      </dsp:txXfrm>
    </dsp:sp>
    <dsp:sp modelId="{F10344A3-D5FB-4A33-867D-BB896676605F}">
      <dsp:nvSpPr>
        <dsp:cNvPr id="0" name=""/>
        <dsp:cNvSpPr/>
      </dsp:nvSpPr>
      <dsp:spPr>
        <a:xfrm>
          <a:off x="6558618" y="3677945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558618" y="3677945"/>
        <a:ext cx="577222" cy="57722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B8B2B1-005D-4392-9327-2F08AFCBF153}">
      <dsp:nvSpPr>
        <dsp:cNvPr id="0" name=""/>
        <dsp:cNvSpPr/>
      </dsp:nvSpPr>
      <dsp:spPr>
        <a:xfrm>
          <a:off x="0" y="0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vagas de emprego (foco em DS);</a:t>
          </a:r>
          <a:endParaRPr lang="pt-BR" sz="2400" kern="1200" dirty="0"/>
        </a:p>
      </dsp:txBody>
      <dsp:txXfrm>
        <a:off x="0" y="0"/>
        <a:ext cx="4974608" cy="888035"/>
      </dsp:txXfrm>
    </dsp:sp>
    <dsp:sp modelId="{8413CC00-8A5B-4BCF-B839-87AEAB7EFA9E}">
      <dsp:nvSpPr>
        <dsp:cNvPr id="0" name=""/>
        <dsp:cNvSpPr/>
      </dsp:nvSpPr>
      <dsp:spPr>
        <a:xfrm>
          <a:off x="446913" y="1011373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avaliações sobre empresas (foco em </a:t>
          </a:r>
          <a:r>
            <a:rPr lang="pt-BR" sz="2400" kern="1200" dirty="0" err="1" smtClean="0"/>
            <a:t>tech</a:t>
          </a:r>
          <a:r>
            <a:rPr lang="pt-BR" sz="2400" kern="1200" dirty="0" smtClean="0"/>
            <a:t>);</a:t>
          </a:r>
          <a:endParaRPr lang="pt-BR" sz="2400" kern="1200" dirty="0"/>
        </a:p>
      </dsp:txBody>
      <dsp:txXfrm>
        <a:off x="446913" y="1011373"/>
        <a:ext cx="4960612" cy="888035"/>
      </dsp:txXfrm>
    </dsp:sp>
    <dsp:sp modelId="{E1871E04-B93D-4B16-B959-94B55AAC5ABB}">
      <dsp:nvSpPr>
        <dsp:cNvPr id="0" name=""/>
        <dsp:cNvSpPr/>
      </dsp:nvSpPr>
      <dsp:spPr>
        <a:xfrm>
          <a:off x="893826" y="2022746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Integração entre bases de dados;	</a:t>
          </a:r>
          <a:endParaRPr lang="pt-BR" sz="2400" kern="1200" dirty="0"/>
        </a:p>
      </dsp:txBody>
      <dsp:txXfrm>
        <a:off x="893826" y="2022746"/>
        <a:ext cx="4960612" cy="888035"/>
      </dsp:txXfrm>
    </dsp:sp>
    <dsp:sp modelId="{EBFB4198-1EA2-43AA-8706-BD6FF891507A}">
      <dsp:nvSpPr>
        <dsp:cNvPr id="0" name=""/>
        <dsp:cNvSpPr/>
      </dsp:nvSpPr>
      <dsp:spPr>
        <a:xfrm>
          <a:off x="1340739" y="3034119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Técnicas de mineração de dados;</a:t>
          </a:r>
          <a:endParaRPr lang="pt-BR" sz="2400" kern="1200" dirty="0"/>
        </a:p>
      </dsp:txBody>
      <dsp:txXfrm>
        <a:off x="1340739" y="3034119"/>
        <a:ext cx="4960612" cy="888035"/>
      </dsp:txXfrm>
    </dsp:sp>
    <dsp:sp modelId="{A304F91C-97BD-4D49-86CB-BDF5405659B6}">
      <dsp:nvSpPr>
        <dsp:cNvPr id="0" name=""/>
        <dsp:cNvSpPr/>
      </dsp:nvSpPr>
      <dsp:spPr>
        <a:xfrm>
          <a:off x="1787652" y="4045492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Dashboard</a:t>
          </a:r>
          <a:r>
            <a:rPr lang="pt-BR" sz="2400" kern="1200" dirty="0" smtClean="0"/>
            <a:t> para visualizações das informações.</a:t>
          </a:r>
          <a:endParaRPr lang="pt-BR" sz="2400" kern="1200" dirty="0"/>
        </a:p>
      </dsp:txBody>
      <dsp:txXfrm>
        <a:off x="1787652" y="4045492"/>
        <a:ext cx="4960612" cy="888035"/>
      </dsp:txXfrm>
    </dsp:sp>
    <dsp:sp modelId="{C36FF432-0BC8-4323-BA15-94BA34DB5CC1}">
      <dsp:nvSpPr>
        <dsp:cNvPr id="0" name=""/>
        <dsp:cNvSpPr/>
      </dsp:nvSpPr>
      <dsp:spPr>
        <a:xfrm>
          <a:off x="5407525" y="648758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5407525" y="648758"/>
        <a:ext cx="577222" cy="577222"/>
      </dsp:txXfrm>
    </dsp:sp>
    <dsp:sp modelId="{6AD50F06-FD06-415F-9FB0-FD0879FC3528}">
      <dsp:nvSpPr>
        <dsp:cNvPr id="0" name=""/>
        <dsp:cNvSpPr/>
      </dsp:nvSpPr>
      <dsp:spPr>
        <a:xfrm>
          <a:off x="5854438" y="1660132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5854438" y="1660132"/>
        <a:ext cx="577222" cy="577222"/>
      </dsp:txXfrm>
    </dsp:sp>
    <dsp:sp modelId="{31D978D9-AF01-4997-ADD0-48C42DD73FF6}">
      <dsp:nvSpPr>
        <dsp:cNvPr id="0" name=""/>
        <dsp:cNvSpPr/>
      </dsp:nvSpPr>
      <dsp:spPr>
        <a:xfrm>
          <a:off x="6301351" y="2656704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301351" y="2656704"/>
        <a:ext cx="577222" cy="577222"/>
      </dsp:txXfrm>
    </dsp:sp>
    <dsp:sp modelId="{F10344A3-D5FB-4A33-867D-BB896676605F}">
      <dsp:nvSpPr>
        <dsp:cNvPr id="0" name=""/>
        <dsp:cNvSpPr/>
      </dsp:nvSpPr>
      <dsp:spPr>
        <a:xfrm>
          <a:off x="6748264" y="3677945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748264" y="3677945"/>
        <a:ext cx="577222" cy="57722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1ECD18-CAC6-494A-8E1B-B3C59EE70C41}">
      <dsp:nvSpPr>
        <dsp:cNvPr id="0" name=""/>
        <dsp:cNvSpPr/>
      </dsp:nvSpPr>
      <dsp:spPr>
        <a:xfrm>
          <a:off x="0" y="4722155"/>
          <a:ext cx="8424936" cy="7846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Load</a:t>
          </a:r>
          <a:endParaRPr lang="pt-BR" sz="3200" b="1" kern="1200" dirty="0"/>
        </a:p>
      </dsp:txBody>
      <dsp:txXfrm>
        <a:off x="0" y="4722155"/>
        <a:ext cx="8424936" cy="423711"/>
      </dsp:txXfrm>
    </dsp:sp>
    <dsp:sp modelId="{76E51960-9B39-4BDB-B068-FE815317B75A}">
      <dsp:nvSpPr>
        <dsp:cNvPr id="0" name=""/>
        <dsp:cNvSpPr/>
      </dsp:nvSpPr>
      <dsp:spPr>
        <a:xfrm>
          <a:off x="0" y="5141399"/>
          <a:ext cx="4212467" cy="6191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CSV</a:t>
          </a:r>
          <a:endParaRPr lang="pt-BR" sz="3200" kern="1200" dirty="0"/>
        </a:p>
      </dsp:txBody>
      <dsp:txXfrm>
        <a:off x="0" y="5141399"/>
        <a:ext cx="4212467" cy="619128"/>
      </dsp:txXfrm>
    </dsp:sp>
    <dsp:sp modelId="{D84BFB0D-7348-418C-B724-C81701A81BB3}">
      <dsp:nvSpPr>
        <dsp:cNvPr id="0" name=""/>
        <dsp:cNvSpPr/>
      </dsp:nvSpPr>
      <dsp:spPr>
        <a:xfrm>
          <a:off x="4212468" y="5141399"/>
          <a:ext cx="4212467" cy="6191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err="1" smtClean="0"/>
            <a:t>RData</a:t>
          </a:r>
          <a:endParaRPr lang="pt-BR" sz="3200" kern="1200" dirty="0"/>
        </a:p>
      </dsp:txBody>
      <dsp:txXfrm>
        <a:off x="4212468" y="5141399"/>
        <a:ext cx="4212467" cy="619128"/>
      </dsp:txXfrm>
    </dsp:sp>
    <dsp:sp modelId="{76468D4D-272C-4E12-9AAC-C152AE1F805E}">
      <dsp:nvSpPr>
        <dsp:cNvPr id="0" name=""/>
        <dsp:cNvSpPr/>
      </dsp:nvSpPr>
      <dsp:spPr>
        <a:xfrm rot="10800000">
          <a:off x="0" y="2049965"/>
          <a:ext cx="8424936" cy="269237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Transform</a:t>
          </a:r>
          <a:endParaRPr lang="pt-BR" sz="3200" b="1" kern="1200" dirty="0"/>
        </a:p>
      </dsp:txBody>
      <dsp:txXfrm>
        <a:off x="0" y="2049965"/>
        <a:ext cx="8424936" cy="945024"/>
      </dsp:txXfrm>
    </dsp:sp>
    <dsp:sp modelId="{CCE3DA5F-BB79-4F3E-A442-44C681BA9C3E}">
      <dsp:nvSpPr>
        <dsp:cNvPr id="0" name=""/>
        <dsp:cNvSpPr/>
      </dsp:nvSpPr>
      <dsp:spPr>
        <a:xfrm>
          <a:off x="4113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Limpeza dos dados: </a:t>
          </a:r>
          <a:r>
            <a:rPr lang="pt-BR" sz="2000" kern="1200" dirty="0" smtClean="0"/>
            <a:t>remover caracteres especiais;</a:t>
          </a:r>
        </a:p>
      </dsp:txBody>
      <dsp:txXfrm>
        <a:off x="4113" y="2977955"/>
        <a:ext cx="2805569" cy="838468"/>
      </dsp:txXfrm>
    </dsp:sp>
    <dsp:sp modelId="{C369044F-CA9B-4A00-B918-5615ED4E0B96}">
      <dsp:nvSpPr>
        <dsp:cNvPr id="0" name=""/>
        <dsp:cNvSpPr/>
      </dsp:nvSpPr>
      <dsp:spPr>
        <a:xfrm>
          <a:off x="2809683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Novas variáveis</a:t>
          </a:r>
          <a:r>
            <a:rPr lang="pt-BR" sz="2000" kern="1200" dirty="0" smtClean="0"/>
            <a:t>: </a:t>
          </a:r>
          <a:r>
            <a:rPr lang="pt-BR" sz="2000" kern="1200" dirty="0" err="1" smtClean="0"/>
            <a:t>skills</a:t>
          </a:r>
          <a:r>
            <a:rPr lang="pt-BR" sz="2000" kern="1200" dirty="0" smtClean="0"/>
            <a:t>, idioma, graduação, estado, cidade </a:t>
          </a:r>
          <a:r>
            <a:rPr lang="pt-BR" sz="2000" kern="1200" dirty="0" err="1" smtClean="0"/>
            <a:t>etc</a:t>
          </a:r>
          <a:r>
            <a:rPr lang="pt-BR" sz="2000" kern="1200" dirty="0" smtClean="0"/>
            <a:t>;</a:t>
          </a:r>
          <a:endParaRPr lang="pt-BR" sz="2000" kern="1200" dirty="0"/>
        </a:p>
      </dsp:txBody>
      <dsp:txXfrm>
        <a:off x="2809683" y="2977955"/>
        <a:ext cx="2805569" cy="838468"/>
      </dsp:txXfrm>
    </dsp:sp>
    <dsp:sp modelId="{FF1E22EF-B774-4580-971B-5DC6153C9006}">
      <dsp:nvSpPr>
        <dsp:cNvPr id="0" name=""/>
        <dsp:cNvSpPr/>
      </dsp:nvSpPr>
      <dsp:spPr>
        <a:xfrm>
          <a:off x="5615252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Conversão</a:t>
          </a:r>
          <a:r>
            <a:rPr lang="pt-BR" sz="2000" kern="1200" dirty="0" smtClean="0"/>
            <a:t>: data.</a:t>
          </a:r>
          <a:endParaRPr lang="pt-BR" sz="2000" kern="1200" dirty="0"/>
        </a:p>
      </dsp:txBody>
      <dsp:txXfrm>
        <a:off x="5615252" y="2977955"/>
        <a:ext cx="2805569" cy="838468"/>
      </dsp:txXfrm>
    </dsp:sp>
    <dsp:sp modelId="{AFD52694-81E0-4F5E-AF9E-C5B6446FE244}">
      <dsp:nvSpPr>
        <dsp:cNvPr id="0" name=""/>
        <dsp:cNvSpPr/>
      </dsp:nvSpPr>
      <dsp:spPr>
        <a:xfrm rot="10800000">
          <a:off x="0" y="112"/>
          <a:ext cx="8424936" cy="207004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Extraction</a:t>
          </a:r>
          <a:endParaRPr lang="pt-BR" sz="3200" b="1" kern="1200" dirty="0"/>
        </a:p>
      </dsp:txBody>
      <dsp:txXfrm>
        <a:off x="0" y="112"/>
        <a:ext cx="8424936" cy="726584"/>
      </dsp:txXfrm>
    </dsp:sp>
    <dsp:sp modelId="{31424058-0D60-4BE6-8544-9EAE971FA707}">
      <dsp:nvSpPr>
        <dsp:cNvPr id="0" name=""/>
        <dsp:cNvSpPr/>
      </dsp:nvSpPr>
      <dsp:spPr>
        <a:xfrm>
          <a:off x="0" y="726697"/>
          <a:ext cx="8424936" cy="6189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Web </a:t>
          </a:r>
          <a:r>
            <a:rPr lang="pt-BR" sz="3200" kern="1200" dirty="0" err="1" smtClean="0"/>
            <a:t>scrapping</a:t>
          </a:r>
          <a:r>
            <a:rPr lang="pt-BR" sz="3200" kern="1200" dirty="0" smtClean="0"/>
            <a:t>.</a:t>
          </a:r>
          <a:endParaRPr lang="pt-BR" sz="3200" kern="1200" dirty="0"/>
        </a:p>
      </dsp:txBody>
      <dsp:txXfrm>
        <a:off x="0" y="726697"/>
        <a:ext cx="8424936" cy="618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717054-3C07-4347-826E-99521BF275F5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briel.lg0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5.jpe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5776" y="4869160"/>
            <a:ext cx="6400800" cy="1600200"/>
          </a:xfrm>
        </p:spPr>
        <p:txBody>
          <a:bodyPr/>
          <a:lstStyle/>
          <a:p>
            <a:pPr algn="r"/>
            <a:r>
              <a:rPr lang="pt-BR" b="1" dirty="0" smtClean="0"/>
              <a:t>Gabriel Lima Gomes</a:t>
            </a:r>
          </a:p>
          <a:p>
            <a:pPr algn="r"/>
            <a:r>
              <a:rPr lang="pt-BR" b="1" dirty="0" smtClean="0">
                <a:hlinkClick r:id="rId2"/>
              </a:rPr>
              <a:t>Gabriel.lg08@gmail.com</a:t>
            </a:r>
            <a:endParaRPr lang="pt-BR" b="1" dirty="0" smtClean="0"/>
          </a:p>
          <a:p>
            <a:pPr algn="r"/>
            <a:r>
              <a:rPr lang="pt-BR" b="1" dirty="0" smtClean="0"/>
              <a:t>Github.com/gabriellimagomes15</a:t>
            </a: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JRSD</a:t>
            </a:r>
            <a:br>
              <a:rPr lang="pt-BR" dirty="0" smtClean="0"/>
            </a:br>
            <a:r>
              <a:rPr lang="pt-BR" dirty="0" smtClean="0"/>
              <a:t>Jobs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Reviews</a:t>
            </a:r>
            <a:r>
              <a:rPr lang="pt-BR" dirty="0" smtClean="0"/>
              <a:t> System </a:t>
            </a:r>
            <a:r>
              <a:rPr lang="pt-BR" dirty="0" err="1" smtClean="0"/>
              <a:t>Analytics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/>
              <a:t>Base de dados com vagas de emprego (foco em DS);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Base de dados com avaliações sobre empresas (foco em </a:t>
            </a:r>
            <a:r>
              <a:rPr lang="pt-BR" dirty="0" err="1" smtClean="0"/>
              <a:t>tech</a:t>
            </a:r>
            <a:r>
              <a:rPr lang="pt-BR" dirty="0" smtClean="0"/>
              <a:t>);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Integração entre bases de dados;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Técnicas de mineração de dados;</a:t>
            </a:r>
          </a:p>
          <a:p>
            <a:pPr>
              <a:lnSpc>
                <a:spcPct val="200000"/>
              </a:lnSpc>
            </a:pPr>
            <a:r>
              <a:rPr lang="pt-BR" dirty="0" err="1" smtClean="0"/>
              <a:t>Dashboard</a:t>
            </a:r>
            <a:r>
              <a:rPr lang="pt-BR" dirty="0" smtClean="0"/>
              <a:t> para visualizações das informações.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93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Resultado de imagem para 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509120"/>
            <a:ext cx="1872208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Resultado de imagem para Postg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88840"/>
            <a:ext cx="3486703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4" name="Picture 8" descr="Resultado de imagem para Qg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916832"/>
            <a:ext cx="3941491" cy="2069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34" name="Picture 18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2808312" cy="1415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6" name="Picture 20" descr="Resultado de imagem para jque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8840"/>
            <a:ext cx="2880320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8" name="Picture 22" descr="Resultado de imagem para bootstrap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129033"/>
            <a:ext cx="3096345" cy="143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40" name="Picture 24" descr="Imagem relacionada"/>
          <p:cNvPicPr>
            <a:picLocks noChangeAspect="1" noChangeArrowheads="1"/>
          </p:cNvPicPr>
          <p:nvPr/>
        </p:nvPicPr>
        <p:blipFill>
          <a:blip r:embed="rId5" cstate="print"/>
          <a:srcRect l="8044" t="17857" r="8833" b="39286"/>
          <a:stretch>
            <a:fillRect/>
          </a:stretch>
        </p:blipFill>
        <p:spPr bwMode="auto">
          <a:xfrm>
            <a:off x="899592" y="4077072"/>
            <a:ext cx="2952328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Resultado de imagem para 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1152128" cy="1152128"/>
          </a:xfrm>
          <a:prstGeom prst="rect">
            <a:avLst/>
          </a:prstGeom>
          <a:noFill/>
        </p:spPr>
      </p:pic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Resultado de imagem para Postg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484784"/>
            <a:ext cx="2857500" cy="2238376"/>
          </a:xfrm>
          <a:prstGeom prst="rect">
            <a:avLst/>
          </a:prstGeom>
          <a:noFill/>
        </p:spPr>
      </p:pic>
      <p:pic>
        <p:nvPicPr>
          <p:cNvPr id="9224" name="Picture 8" descr="Resultado de imagem para Qg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68760"/>
            <a:ext cx="2609850" cy="1114425"/>
          </a:xfrm>
          <a:prstGeom prst="rect">
            <a:avLst/>
          </a:prstGeom>
          <a:noFill/>
        </p:spPr>
      </p:pic>
      <p:pic>
        <p:nvPicPr>
          <p:cNvPr id="9226" name="Picture 10" descr="Resultado de imagem para htm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4077072"/>
            <a:ext cx="2016224" cy="2016224"/>
          </a:xfrm>
          <a:prstGeom prst="rect">
            <a:avLst/>
          </a:prstGeom>
          <a:noFill/>
        </p:spPr>
      </p:pic>
      <p:pic>
        <p:nvPicPr>
          <p:cNvPr id="9232" name="Picture 16" descr="Resultado de imagem para css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005064"/>
            <a:ext cx="1591348" cy="2232248"/>
          </a:xfrm>
          <a:prstGeom prst="rect">
            <a:avLst/>
          </a:prstGeom>
          <a:noFill/>
        </p:spPr>
      </p:pic>
      <p:pic>
        <p:nvPicPr>
          <p:cNvPr id="9234" name="Picture 18" descr="Imagem relacionad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4653136"/>
            <a:ext cx="1745479" cy="1415778"/>
          </a:xfrm>
          <a:prstGeom prst="rect">
            <a:avLst/>
          </a:prstGeom>
          <a:noFill/>
        </p:spPr>
      </p:pic>
      <p:pic>
        <p:nvPicPr>
          <p:cNvPr id="9236" name="Picture 20" descr="Resultado de imagem para jquer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848" y="1556792"/>
            <a:ext cx="1656184" cy="1656184"/>
          </a:xfrm>
          <a:prstGeom prst="rect">
            <a:avLst/>
          </a:prstGeom>
          <a:noFill/>
        </p:spPr>
      </p:pic>
      <p:pic>
        <p:nvPicPr>
          <p:cNvPr id="9238" name="Picture 22" descr="Resultado de imagem para bootstrap 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62750" y="4653136"/>
            <a:ext cx="2381250" cy="1981201"/>
          </a:xfrm>
          <a:prstGeom prst="rect">
            <a:avLst/>
          </a:prstGeom>
          <a:noFill/>
        </p:spPr>
      </p:pic>
      <p:pic>
        <p:nvPicPr>
          <p:cNvPr id="9240" name="Picture 24" descr="Imagem relacionad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0312" y="836712"/>
            <a:ext cx="1210362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861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err="1" smtClean="0"/>
              <a:t>Extraction</a:t>
            </a:r>
            <a:r>
              <a:rPr lang="pt-BR" sz="28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Web </a:t>
            </a:r>
            <a:r>
              <a:rPr lang="pt-BR" sz="2800" dirty="0" err="1" smtClean="0"/>
              <a:t>scrapping</a:t>
            </a:r>
            <a:r>
              <a:rPr lang="pt-BR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800" b="1" dirty="0" err="1" smtClean="0"/>
              <a:t>Transform</a:t>
            </a:r>
            <a:r>
              <a:rPr lang="pt-BR" sz="28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Limpeza dos dados: remover caracteres especiais;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Novas variáveis: </a:t>
            </a:r>
            <a:r>
              <a:rPr lang="pt-BR" sz="2800" dirty="0" err="1" smtClean="0"/>
              <a:t>skills</a:t>
            </a:r>
            <a:r>
              <a:rPr lang="pt-BR" sz="2800" dirty="0" smtClean="0"/>
              <a:t>, idioma, graduação, estado, cidade </a:t>
            </a:r>
            <a:r>
              <a:rPr lang="pt-BR" sz="2800" dirty="0" err="1" smtClean="0"/>
              <a:t>etc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Conversão: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19256" cy="4861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err="1" smtClean="0"/>
              <a:t>Load</a:t>
            </a:r>
            <a:r>
              <a:rPr lang="pt-BR" sz="28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CSV;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RData</a:t>
            </a:r>
            <a:r>
              <a:rPr lang="pt-BR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395536" y="836712"/>
          <a:ext cx="842493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Descrição dos dados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5112568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700" b="1" dirty="0" smtClean="0"/>
              <a:t>Vagas de emprego: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3.260 registros;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ID;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Position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Date </a:t>
            </a:r>
            <a:r>
              <a:rPr lang="pt-BR" sz="2700" dirty="0" err="1" smtClean="0"/>
              <a:t>post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Company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City;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State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Description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Skills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Language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Education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Country;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url;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Descrição dos dados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291264" cy="4968552"/>
          </a:xfrm>
        </p:spPr>
        <p:txBody>
          <a:bodyPr numCol="2">
            <a:normAutofit/>
          </a:bodyPr>
          <a:lstStyle/>
          <a:p>
            <a:r>
              <a:rPr lang="pt-BR" sz="2800" b="1" dirty="0" smtClean="0"/>
              <a:t>Avaliações:</a:t>
            </a:r>
          </a:p>
          <a:p>
            <a:pPr lvl="1"/>
            <a:r>
              <a:rPr lang="pt-BR" sz="2800" dirty="0" smtClean="0"/>
              <a:t>109.606 registros;</a:t>
            </a:r>
          </a:p>
          <a:p>
            <a:pPr lvl="1"/>
            <a:r>
              <a:rPr lang="pt-BR" sz="2800" dirty="0" smtClean="0"/>
              <a:t>ID;</a:t>
            </a:r>
          </a:p>
          <a:p>
            <a:pPr lvl="1"/>
            <a:r>
              <a:rPr lang="pt-BR" sz="2800" dirty="0" err="1" smtClean="0"/>
              <a:t>Company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Date;</a:t>
            </a:r>
          </a:p>
          <a:p>
            <a:pPr lvl="1"/>
            <a:r>
              <a:rPr lang="pt-BR" sz="2800" dirty="0" smtClean="0"/>
              <a:t>Date </a:t>
            </a:r>
            <a:r>
              <a:rPr lang="pt-BR" sz="2800" dirty="0" err="1" smtClean="0"/>
              <a:t>collect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Rating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City;</a:t>
            </a:r>
          </a:p>
          <a:p>
            <a:pPr lvl="1"/>
            <a:r>
              <a:rPr lang="pt-BR" sz="2800" dirty="0" err="1" smtClean="0"/>
              <a:t>State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Title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Status;</a:t>
            </a:r>
          </a:p>
          <a:p>
            <a:pPr lvl="1"/>
            <a:r>
              <a:rPr lang="pt-BR" sz="2800" dirty="0" err="1" smtClean="0"/>
              <a:t>Position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Recommend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Comments</a:t>
            </a:r>
            <a:r>
              <a:rPr lang="pt-BR" sz="2800" dirty="0" smtClean="0"/>
              <a:t> Pros;</a:t>
            </a:r>
          </a:p>
          <a:p>
            <a:pPr lvl="1"/>
            <a:r>
              <a:rPr lang="pt-BR" sz="2800" dirty="0" err="1" smtClean="0"/>
              <a:t>Comments</a:t>
            </a:r>
            <a:r>
              <a:rPr lang="pt-BR" sz="2800" dirty="0" smtClean="0"/>
              <a:t> </a:t>
            </a:r>
            <a:r>
              <a:rPr lang="pt-BR" sz="2800" dirty="0" err="1" smtClean="0"/>
              <a:t>Cons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Advice</a:t>
            </a:r>
            <a:r>
              <a:rPr lang="pt-BR" sz="2800" dirty="0" smtClean="0"/>
              <a:t> </a:t>
            </a:r>
            <a:r>
              <a:rPr lang="pt-BR" sz="2800" dirty="0" err="1" smtClean="0"/>
              <a:t>Mang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Outlook;</a:t>
            </a:r>
          </a:p>
          <a:p>
            <a:pPr lvl="1"/>
            <a:r>
              <a:rPr lang="pt-BR" sz="2800" dirty="0" err="1" smtClean="0"/>
              <a:t>Ceo</a:t>
            </a:r>
            <a:endParaRPr lang="pt-BR" sz="2800" dirty="0" smtClean="0"/>
          </a:p>
          <a:p>
            <a:pPr lvl="1"/>
            <a:r>
              <a:rPr lang="pt-BR" sz="2800" dirty="0" smtClean="0"/>
              <a:t>Site.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b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sz="2700" dirty="0" smtClean="0"/>
              <a:t>Base de dados com vagas de emprego (foco em DS);</a:t>
            </a:r>
          </a:p>
          <a:p>
            <a:pPr>
              <a:lnSpc>
                <a:spcPct val="200000"/>
              </a:lnSpc>
            </a:pPr>
            <a:r>
              <a:rPr lang="pt-BR" sz="2700" dirty="0" smtClean="0"/>
              <a:t>Base de dados com avaliações sobre empresas (foco em </a:t>
            </a:r>
            <a:r>
              <a:rPr lang="pt-BR" sz="2700" dirty="0" err="1" smtClean="0"/>
              <a:t>tech</a:t>
            </a:r>
            <a:r>
              <a:rPr lang="pt-BR" sz="2700" dirty="0" smtClean="0"/>
              <a:t>);</a:t>
            </a:r>
          </a:p>
          <a:p>
            <a:pPr>
              <a:lnSpc>
                <a:spcPct val="200000"/>
              </a:lnSpc>
            </a:pPr>
            <a:r>
              <a:rPr lang="pt-BR" sz="2700" dirty="0" smtClean="0"/>
              <a:t>Integração entre bases de dados;</a:t>
            </a:r>
          </a:p>
          <a:p>
            <a:pPr>
              <a:lnSpc>
                <a:spcPct val="200000"/>
              </a:lnSpc>
            </a:pPr>
            <a:r>
              <a:rPr lang="pt-BR" sz="2700" dirty="0" smtClean="0"/>
              <a:t>Técnicas de mineração de dados;</a:t>
            </a:r>
          </a:p>
          <a:p>
            <a:pPr>
              <a:lnSpc>
                <a:spcPct val="200000"/>
              </a:lnSpc>
            </a:pPr>
            <a:r>
              <a:rPr lang="pt-BR" sz="2700" dirty="0" err="1" smtClean="0"/>
              <a:t>Dashboard</a:t>
            </a:r>
            <a:r>
              <a:rPr lang="pt-BR" sz="2700" dirty="0" smtClean="0"/>
              <a:t> para visualizações das informações.</a:t>
            </a:r>
            <a:endParaRPr lang="pt-BR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entidades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3225552" cy="48245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Cluster: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State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Skills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Education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Language</a:t>
            </a:r>
            <a:r>
              <a:rPr lang="pt-BR" sz="2800" dirty="0" smtClean="0"/>
              <a:t>.</a:t>
            </a:r>
          </a:p>
        </p:txBody>
      </p:sp>
      <p:sp>
        <p:nvSpPr>
          <p:cNvPr id="4" name="Espaço Reservado para Conteúdo 27"/>
          <p:cNvSpPr txBox="1">
            <a:spLocks/>
          </p:cNvSpPr>
          <p:nvPr/>
        </p:nvSpPr>
        <p:spPr>
          <a:xfrm>
            <a:off x="4139952" y="1484784"/>
            <a:ext cx="4737720" cy="49335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Classificação:</a:t>
            </a:r>
          </a:p>
          <a:p>
            <a:pPr marL="548640" marR="0" lvl="1" indent="-228600" algn="l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(Variável independente);</a:t>
            </a:r>
          </a:p>
          <a:p>
            <a:pPr marL="548640" marR="0" lvl="1" indent="-228600" algn="l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Recommend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(Variável dependente).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entidades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 smtClean="0"/>
              <a:t>Visualização: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Date;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City;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State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Skills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Language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Education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Cluster;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Comments</a:t>
            </a:r>
            <a:r>
              <a:rPr lang="pt-BR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Metodologia – data </a:t>
            </a:r>
            <a:r>
              <a:rPr lang="pt-BR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mining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BR" sz="2800" dirty="0" smtClean="0"/>
              <a:t>Cluster:</a:t>
            </a:r>
          </a:p>
          <a:p>
            <a:pPr lvl="1">
              <a:lnSpc>
                <a:spcPct val="160000"/>
              </a:lnSpc>
            </a:pPr>
            <a:r>
              <a:rPr lang="pt-BR" sz="2800" dirty="0" err="1" smtClean="0"/>
              <a:t>K-means</a:t>
            </a:r>
            <a:r>
              <a:rPr lang="pt-BR" sz="2800" dirty="0" smtClean="0"/>
              <a:t>;</a:t>
            </a:r>
          </a:p>
          <a:p>
            <a:pPr lvl="1">
              <a:lnSpc>
                <a:spcPct val="160000"/>
              </a:lnSpc>
            </a:pPr>
            <a:r>
              <a:rPr lang="pt-BR" sz="2800" dirty="0" smtClean="0"/>
              <a:t>K = 4;</a:t>
            </a:r>
          </a:p>
          <a:p>
            <a:pPr>
              <a:lnSpc>
                <a:spcPct val="160000"/>
              </a:lnSpc>
            </a:pPr>
            <a:r>
              <a:rPr lang="pt-BR" sz="2800" dirty="0" smtClean="0"/>
              <a:t>Classificação:</a:t>
            </a:r>
          </a:p>
          <a:p>
            <a:pPr lvl="1">
              <a:lnSpc>
                <a:spcPct val="160000"/>
              </a:lnSpc>
            </a:pPr>
            <a:r>
              <a:rPr lang="pt-BR" sz="2800" dirty="0" smtClean="0"/>
              <a:t>...</a:t>
            </a:r>
          </a:p>
          <a:p>
            <a:pPr>
              <a:lnSpc>
                <a:spcPct val="160000"/>
              </a:lnSpc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Resultados – data </a:t>
            </a:r>
            <a:r>
              <a:rPr lang="pt-BR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mining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Classificação: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proposta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800" dirty="0" smtClean="0"/>
              <a:t>Gestores analisarem o que deve ser mudados e/ou melhorado;</a:t>
            </a:r>
          </a:p>
          <a:p>
            <a:pPr>
              <a:lnSpc>
                <a:spcPct val="200000"/>
              </a:lnSpc>
            </a:pPr>
            <a:r>
              <a:rPr lang="pt-BR" sz="2800" dirty="0" smtClean="0"/>
              <a:t>Profissionais da área podem analisar as oportunidades de emprego, </a:t>
            </a:r>
            <a:r>
              <a:rPr lang="pt-BR" sz="2800" dirty="0" err="1" smtClean="0"/>
              <a:t>skills</a:t>
            </a:r>
            <a:r>
              <a:rPr lang="pt-BR" sz="2800" dirty="0" smtClean="0"/>
              <a:t> mais exigidos, cidades com tendência de ter mais vagas entre outros.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proposta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Modelo de classificação: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Aplicar o modelo para classificar a empresa baseado nas avaliações;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Melhorar o modelo e/ou criar outros modelos com outras variáveis, por exemplo, salários, benefícios dentre outras.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b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1115616" y="1447800"/>
          <a:ext cx="7571184" cy="493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2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6372200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gabri\Documents\GitHub\dsa\classification.jpg"/>
          <p:cNvPicPr>
            <a:picLocks noChangeAspect="1" noChangeArrowheads="1"/>
          </p:cNvPicPr>
          <p:nvPr/>
        </p:nvPicPr>
        <p:blipFill>
          <a:blip r:embed="rId6" cstate="print"/>
          <a:srcRect r="20588"/>
          <a:stretch>
            <a:fillRect/>
          </a:stretch>
        </p:blipFill>
        <p:spPr bwMode="auto">
          <a:xfrm>
            <a:off x="7596336" y="4941168"/>
            <a:ext cx="9149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C:\Users\gabri\Documents\GitHub\dsa\cluste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72008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7308304" y="3789040"/>
            <a:ext cx="648072" cy="10801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3179" y="63115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Mining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3275856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372200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gabri\Documents\GitHub\dsa\classification.jpg"/>
          <p:cNvPicPr>
            <a:picLocks noChangeAspect="1" noChangeArrowheads="1"/>
          </p:cNvPicPr>
          <p:nvPr/>
        </p:nvPicPr>
        <p:blipFill>
          <a:blip r:embed="rId6" cstate="print"/>
          <a:srcRect r="20588"/>
          <a:stretch>
            <a:fillRect/>
          </a:stretch>
        </p:blipFill>
        <p:spPr bwMode="auto">
          <a:xfrm>
            <a:off x="7596336" y="4941168"/>
            <a:ext cx="9149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C:\Users\gabri\Documents\GitHub\dsa\cluste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72008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3" name="Picture 9" descr="C:\Users\gabri\Documents\GitHub\dsa\dashboards.jpg"/>
          <p:cNvPicPr>
            <a:picLocks noChangeAspect="1" noChangeArrowheads="1"/>
          </p:cNvPicPr>
          <p:nvPr/>
        </p:nvPicPr>
        <p:blipFill>
          <a:blip r:embed="rId8" cstate="print"/>
          <a:srcRect l="16471" t="24367" r="3529" b="10146"/>
          <a:stretch>
            <a:fillRect/>
          </a:stretch>
        </p:blipFill>
        <p:spPr bwMode="auto">
          <a:xfrm>
            <a:off x="3635896" y="5013176"/>
            <a:ext cx="1594224" cy="100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7308304" y="3789040"/>
            <a:ext cx="648072" cy="10801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20"/>
          <p:cNvSpPr/>
          <p:nvPr/>
        </p:nvSpPr>
        <p:spPr>
          <a:xfrm>
            <a:off x="5580112" y="5301208"/>
            <a:ext cx="792088" cy="504056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03171" y="63260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Visualization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3179" y="63115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Mining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técnica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176</TotalTime>
  <Words>503</Words>
  <Application>Microsoft Office PowerPoint</Application>
  <PresentationFormat>Apresentação na tela (4:3)</PresentationFormat>
  <Paragraphs>144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Patrimônio Líquido</vt:lpstr>
      <vt:lpstr>JRSD Jobs and Reviews System Analytics </vt:lpstr>
      <vt:lpstr>Visão Geral Objetivos</vt:lpstr>
      <vt:lpstr>Visão Geral Objetivos</vt:lpstr>
      <vt:lpstr>Visão Geral</vt:lpstr>
      <vt:lpstr>Visão Geral</vt:lpstr>
      <vt:lpstr>Visão Geral</vt:lpstr>
      <vt:lpstr>Visão Geral</vt:lpstr>
      <vt:lpstr>Visão Geral</vt:lpstr>
      <vt:lpstr>Solução técnica</vt:lpstr>
      <vt:lpstr>Objetivos</vt:lpstr>
      <vt:lpstr>Objetivos</vt:lpstr>
      <vt:lpstr>Ferramentas</vt:lpstr>
      <vt:lpstr>Ferramentas</vt:lpstr>
      <vt:lpstr>Ferramentas</vt:lpstr>
      <vt:lpstr>ETL</vt:lpstr>
      <vt:lpstr>ETL</vt:lpstr>
      <vt:lpstr>ETL</vt:lpstr>
      <vt:lpstr>Descrição dos dados</vt:lpstr>
      <vt:lpstr>Descrição dos dados</vt:lpstr>
      <vt:lpstr>Seleção de entidades</vt:lpstr>
      <vt:lpstr>Seleção de entidades</vt:lpstr>
      <vt:lpstr>Metodologia – data mining</vt:lpstr>
      <vt:lpstr>Resultados – data mining</vt:lpstr>
      <vt:lpstr>Solução proposta</vt:lpstr>
      <vt:lpstr>Solução proposta</vt:lpstr>
      <vt:lpstr>Objetivos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 Lima Gomes</dc:creator>
  <cp:lastModifiedBy>Gabriel Lima Gomes</cp:lastModifiedBy>
  <cp:revision>62</cp:revision>
  <dcterms:created xsi:type="dcterms:W3CDTF">2018-02-21T15:09:39Z</dcterms:created>
  <dcterms:modified xsi:type="dcterms:W3CDTF">2018-02-23T15:23:45Z</dcterms:modified>
</cp:coreProperties>
</file>