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dirty="0" smtClean="0"/>
              <a:t>Gabriel Lima Gomes</a:t>
            </a:r>
          </a:p>
          <a:p>
            <a:pPr algn="r"/>
            <a:r>
              <a:rPr lang="pt-BR" dirty="0" smtClean="0">
                <a:hlinkClick r:id="rId2"/>
              </a:rPr>
              <a:t>Gabriel.lg08@gmail.com</a:t>
            </a:r>
            <a:endParaRPr lang="pt-BR" dirty="0" smtClean="0"/>
          </a:p>
          <a:p>
            <a:pPr algn="r"/>
            <a:r>
              <a:rPr lang="pt-BR" dirty="0" smtClean="0"/>
              <a:t>Github.com/gabriellimagomes15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JRSD</a:t>
            </a:r>
            <a:br>
              <a:rPr lang="pt-BR" dirty="0" smtClean="0"/>
            </a:br>
            <a:r>
              <a:rPr lang="pt-BR" dirty="0" smtClean="0"/>
              <a:t>Jobs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Reviews</a:t>
            </a:r>
            <a:r>
              <a:rPr lang="pt-BR" dirty="0" smtClean="0"/>
              <a:t> System </a:t>
            </a:r>
            <a:r>
              <a:rPr lang="pt-BR" dirty="0" err="1" smtClean="0"/>
              <a:t>Analytics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Classificação: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Gestores analisarem o que deve ser mudados e/ou melhorado;</a:t>
            </a:r>
          </a:p>
          <a:p>
            <a:r>
              <a:rPr lang="pt-BR" dirty="0" smtClean="0"/>
              <a:t>Profissionais da área podem analisar as oportunidades de emprego, </a:t>
            </a:r>
            <a:r>
              <a:rPr lang="pt-BR" dirty="0" err="1" smtClean="0"/>
              <a:t>skills</a:t>
            </a:r>
            <a:r>
              <a:rPr lang="pt-BR" dirty="0" smtClean="0"/>
              <a:t> mais exigidos, cidades com tendência de ter mais vagas entre outros;</a:t>
            </a:r>
          </a:p>
          <a:p>
            <a:r>
              <a:rPr lang="pt-BR" dirty="0" smtClean="0"/>
              <a:t>Modelo de classificação:</a:t>
            </a:r>
          </a:p>
          <a:p>
            <a:pPr lvl="1"/>
            <a:r>
              <a:rPr lang="pt-BR" dirty="0" smtClean="0"/>
              <a:t>Aplicar o modelo para classificar a empresa baseado nas avaliações;</a:t>
            </a:r>
          </a:p>
          <a:p>
            <a:pPr lvl="1"/>
            <a:r>
              <a:rPr lang="pt-BR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Base de dados com vagas de emprego (foco em DS);</a:t>
            </a:r>
          </a:p>
          <a:p>
            <a:r>
              <a:rPr lang="pt-BR" dirty="0" smtClean="0"/>
              <a:t>Base de dados com avaliações sobre empresas (foco em </a:t>
            </a:r>
            <a:r>
              <a:rPr lang="pt-BR" dirty="0" err="1" smtClean="0"/>
              <a:t>tech</a:t>
            </a:r>
            <a:r>
              <a:rPr lang="pt-BR" dirty="0" smtClean="0"/>
              <a:t>);</a:t>
            </a:r>
          </a:p>
          <a:p>
            <a:r>
              <a:rPr lang="pt-BR" dirty="0" smtClean="0"/>
              <a:t>Integração entre bases de dados;</a:t>
            </a:r>
          </a:p>
          <a:p>
            <a:r>
              <a:rPr lang="pt-BR" dirty="0" smtClean="0"/>
              <a:t>Técnicas de mineração de dados;</a:t>
            </a:r>
          </a:p>
          <a:p>
            <a:r>
              <a:rPr lang="pt-BR" dirty="0" err="1" smtClean="0"/>
              <a:t>Dashboard</a:t>
            </a:r>
            <a:r>
              <a:rPr lang="pt-BR" dirty="0" smtClean="0"/>
              <a:t> para visualizações das informações.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1152128" cy="1152128"/>
          </a:xfrm>
          <a:prstGeom prst="rect">
            <a:avLst/>
          </a:prstGeom>
          <a:noFill/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2857500" cy="2238376"/>
          </a:xfrm>
          <a:prstGeom prst="rect">
            <a:avLst/>
          </a:prstGeom>
          <a:noFill/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2609850" cy="1114425"/>
          </a:xfrm>
          <a:prstGeom prst="rect">
            <a:avLst/>
          </a:prstGeom>
          <a:noFill/>
        </p:spPr>
      </p:pic>
      <p:pic>
        <p:nvPicPr>
          <p:cNvPr id="9226" name="Picture 10" descr="Resultado de imagem para ht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077072"/>
            <a:ext cx="2016224" cy="2016224"/>
          </a:xfrm>
          <a:prstGeom prst="rect">
            <a:avLst/>
          </a:prstGeom>
          <a:noFill/>
        </p:spPr>
      </p:pic>
      <p:pic>
        <p:nvPicPr>
          <p:cNvPr id="9232" name="Picture 16" descr="Resultado de imagem para cs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005064"/>
            <a:ext cx="1591348" cy="2232248"/>
          </a:xfrm>
          <a:prstGeom prst="rect">
            <a:avLst/>
          </a:prstGeom>
          <a:noFill/>
        </p:spPr>
      </p:pic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4653136"/>
            <a:ext cx="1745479" cy="1415778"/>
          </a:xfrm>
          <a:prstGeom prst="rect">
            <a:avLst/>
          </a:prstGeom>
          <a:noFill/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1556792"/>
            <a:ext cx="1656184" cy="1656184"/>
          </a:xfrm>
          <a:prstGeom prst="rect">
            <a:avLst/>
          </a:prstGeom>
          <a:noFill/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62750" y="4653136"/>
            <a:ext cx="2381250" cy="1981201"/>
          </a:xfrm>
          <a:prstGeom prst="rect">
            <a:avLst/>
          </a:prstGeom>
          <a:noFill/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836712"/>
            <a:ext cx="1210362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Extraction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Web </a:t>
            </a:r>
            <a:r>
              <a:rPr lang="pt-BR" dirty="0" err="1" smtClean="0"/>
              <a:t>scrapping</a:t>
            </a:r>
            <a:endParaRPr lang="pt-BR" dirty="0" smtClean="0"/>
          </a:p>
          <a:p>
            <a:r>
              <a:rPr lang="pt-BR" dirty="0" err="1" smtClean="0"/>
              <a:t>Transform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Limpeza dos dados: remover caracteres especiais;</a:t>
            </a:r>
          </a:p>
          <a:p>
            <a:pPr lvl="1"/>
            <a:r>
              <a:rPr lang="pt-BR" dirty="0" smtClean="0"/>
              <a:t>Novas variáveis: </a:t>
            </a:r>
            <a:r>
              <a:rPr lang="pt-BR" dirty="0" err="1" smtClean="0"/>
              <a:t>skills</a:t>
            </a:r>
            <a:r>
              <a:rPr lang="pt-BR" dirty="0" smtClean="0"/>
              <a:t>, idioma, graduação, estado, cidade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Conversão: data.</a:t>
            </a:r>
          </a:p>
          <a:p>
            <a:r>
              <a:rPr lang="pt-BR" dirty="0" err="1" smtClean="0"/>
              <a:t>Load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CSV;</a:t>
            </a:r>
          </a:p>
          <a:p>
            <a:pPr lvl="1"/>
            <a:r>
              <a:rPr lang="pt-BR" dirty="0" err="1" smtClean="0"/>
              <a:t>RData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Vagas de emprego: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Avaliações: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Cluster:</a:t>
            </a:r>
          </a:p>
          <a:p>
            <a:r>
              <a:rPr lang="pt-BR" dirty="0" smtClean="0"/>
              <a:t>Classificação:</a:t>
            </a:r>
          </a:p>
          <a:p>
            <a:r>
              <a:rPr lang="pt-BR" dirty="0" smtClean="0"/>
              <a:t>Visualização:</a:t>
            </a:r>
          </a:p>
          <a:p>
            <a:pPr lvl="1"/>
            <a:r>
              <a:rPr lang="pt-BR" dirty="0" smtClean="0"/>
              <a:t>Date;</a:t>
            </a:r>
          </a:p>
          <a:p>
            <a:pPr lvl="1"/>
            <a:r>
              <a:rPr lang="pt-BR" dirty="0" smtClean="0"/>
              <a:t>City;</a:t>
            </a:r>
          </a:p>
          <a:p>
            <a:pPr lvl="1"/>
            <a:r>
              <a:rPr lang="pt-BR" dirty="0" err="1" smtClean="0"/>
              <a:t>State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Skills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Education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Cluster;</a:t>
            </a:r>
          </a:p>
          <a:p>
            <a:pPr lvl="1"/>
            <a:r>
              <a:rPr lang="pt-BR" dirty="0" err="1" smtClean="0"/>
              <a:t>Comments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Cluster:</a:t>
            </a:r>
          </a:p>
          <a:p>
            <a:pPr lvl="1"/>
            <a:r>
              <a:rPr lang="pt-BR" dirty="0" err="1" smtClean="0"/>
              <a:t>K-means</a:t>
            </a:r>
            <a:r>
              <a:rPr lang="pt-BR" dirty="0" smtClean="0"/>
              <a:t> com K = 4;</a:t>
            </a:r>
          </a:p>
          <a:p>
            <a:r>
              <a:rPr lang="pt-BR" dirty="0" smtClean="0"/>
              <a:t>Classificação:</a:t>
            </a:r>
          </a:p>
          <a:p>
            <a:pPr lvl="1"/>
            <a:r>
              <a:rPr lang="pt-BR" dirty="0" smtClean="0"/>
              <a:t>...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</TotalTime>
  <Words>226</Words>
  <Application>Microsoft Office PowerPoint</Application>
  <PresentationFormat>Apresentação na tela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Patrimônio Líquido</vt:lpstr>
      <vt:lpstr>JRSD Jobs and Reviews System Analytics </vt:lpstr>
      <vt:lpstr>Visão Geral</vt:lpstr>
      <vt:lpstr>Solução técnica</vt:lpstr>
      <vt:lpstr>Objetivos</vt:lpstr>
      <vt:lpstr>Ferramentas</vt:lpstr>
      <vt:lpstr>ETL</vt:lpstr>
      <vt:lpstr>Descrição dos dados</vt:lpstr>
      <vt:lpstr>Seleção de entidades</vt:lpstr>
      <vt:lpstr>Metodologia – data mining</vt:lpstr>
      <vt:lpstr>Resultados – data mining</vt:lpstr>
      <vt:lpstr>Solução proposta</vt:lpstr>
      <vt:lpstr>Objetivos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34</cp:revision>
  <dcterms:created xsi:type="dcterms:W3CDTF">2018-02-21T15:09:39Z</dcterms:created>
  <dcterms:modified xsi:type="dcterms:W3CDTF">2018-02-21T16:38:44Z</dcterms:modified>
</cp:coreProperties>
</file>