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BF37-5C21-4862-B4A2-53DD3BA0C05A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B039E-A5F7-484B-ABF5-33975EDCA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HTML – Estrutura.</a:t>
            </a:r>
          </a:p>
          <a:p>
            <a:r>
              <a:rPr lang="pt-BR" dirty="0"/>
              <a:t>Exemplo: Casa sem acabamento.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7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CSS – Estilização</a:t>
            </a:r>
          </a:p>
          <a:p>
            <a:r>
              <a:rPr lang="pt-BR" dirty="0"/>
              <a:t>Exemplo: acabamento da casa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2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Comportamentos</a:t>
            </a:r>
          </a:p>
          <a:p>
            <a:r>
              <a:rPr lang="pt-BR" dirty="0"/>
              <a:t>Exemplo: Abrir/fechar porta da casa.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4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Layout com adaptações por motivos didáticos:</a:t>
            </a:r>
          </a:p>
          <a:p>
            <a:r>
              <a:rPr lang="pt-BR" dirty="0"/>
              <a:t>- Remoção do cabeçalho e rodapé da listagem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0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07759-E44D-4819-AB22-42C20C881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CODARE LEVEL TECH</a:t>
            </a:r>
            <a:br>
              <a:rPr lang="pt-BR" dirty="0"/>
            </a:br>
            <a:r>
              <a:rPr lang="pt-BR" i="1" dirty="0"/>
              <a:t>TODO-LIST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4CFDE-3038-4F7A-97B2-DFAE9532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Limoni</a:t>
            </a:r>
          </a:p>
        </p:txBody>
      </p:sp>
    </p:spTree>
    <p:extLst>
      <p:ext uri="{BB962C8B-B14F-4D97-AF65-F5344CB8AC3E}">
        <p14:creationId xmlns:p14="http://schemas.microsoft.com/office/powerpoint/2010/main" val="76739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6CBC-0DD9-48E0-B0FF-EA713593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AB020-9C66-489E-9664-3A3B7179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16736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 sz="2400" dirty="0"/>
              <a:t>Apresentação das tecnologias e do projeto (teórico)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Configurando o ambiente com HTML, CSS e </a:t>
            </a:r>
            <a:r>
              <a:rPr lang="pt-BR" sz="2400" dirty="0" err="1"/>
              <a:t>Javascript</a:t>
            </a:r>
            <a:r>
              <a:rPr lang="pt-BR" sz="2400" dirty="0"/>
              <a:t>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Desenvolvendo o layout – HTML + CSS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Implementando o comportamento – </a:t>
            </a:r>
            <a:r>
              <a:rPr lang="pt-BR" sz="2400" dirty="0" err="1"/>
              <a:t>Javascript</a:t>
            </a:r>
            <a:r>
              <a:rPr lang="pt-BR" sz="2400" dirty="0"/>
              <a:t>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 err="1"/>
              <a:t>Refatorando</a:t>
            </a:r>
            <a:r>
              <a:rPr lang="pt-BR" sz="2400" dirty="0"/>
              <a:t> e limpando o código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E7B3-3C5A-4CD7-A870-3D0A34B3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Tech </a:t>
            </a:r>
            <a:r>
              <a:rPr lang="pt-BR" dirty="0" err="1"/>
              <a:t>Stack</a:t>
            </a:r>
            <a:endParaRPr lang="pt-BR" dirty="0"/>
          </a:p>
        </p:txBody>
      </p:sp>
      <p:pic>
        <p:nvPicPr>
          <p:cNvPr id="5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F30EAD4C-EC86-4990-BCE3-C511B93AC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179" y="1532015"/>
            <a:ext cx="5152746" cy="4565573"/>
          </a:xfrm>
        </p:spPr>
      </p:pic>
    </p:spTree>
    <p:extLst>
      <p:ext uri="{BB962C8B-B14F-4D97-AF65-F5344CB8AC3E}">
        <p14:creationId xmlns:p14="http://schemas.microsoft.com/office/powerpoint/2010/main" val="3702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945E7-6033-4BED-9AEC-C29D63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B07EF8-477E-48D9-B424-F49CCB06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66887"/>
            <a:ext cx="5172457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rreno com porão e galpão Nova Era - 6410">
            <a:extLst>
              <a:ext uri="{FF2B5EF4-FFF2-40B4-BE49-F238E27FC236}">
                <a16:creationId xmlns:a16="http://schemas.microsoft.com/office/drawing/2014/main" id="{8A410F3F-FFB8-4ACB-9996-D186324D1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16349"/>
          <a:stretch/>
        </p:blipFill>
        <p:spPr bwMode="auto">
          <a:xfrm>
            <a:off x="6342211" y="1995487"/>
            <a:ext cx="4922419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D96-C6F7-4DC6-A27E-54AEED1D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2050" name="Picture 2" descr="CASA BÁSICA MATERIAL E MÃO DE OBRA SEM ACABAMENTO">
            <a:extLst>
              <a:ext uri="{FF2B5EF4-FFF2-40B4-BE49-F238E27FC236}">
                <a16:creationId xmlns:a16="http://schemas.microsoft.com/office/drawing/2014/main" id="{E64846CC-8BE8-424D-BB71-246DA5E7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336" r="17760" b="1"/>
          <a:stretch/>
        </p:blipFill>
        <p:spPr bwMode="auto">
          <a:xfrm>
            <a:off x="6521925" y="1779285"/>
            <a:ext cx="5353051" cy="42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ção ao CSS">
            <a:extLst>
              <a:ext uri="{FF2B5EF4-FFF2-40B4-BE49-F238E27FC236}">
                <a16:creationId xmlns:a16="http://schemas.microsoft.com/office/drawing/2014/main" id="{6F55528A-C550-41CE-B865-49A8AD2E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4" y="2013553"/>
            <a:ext cx="5806491" cy="3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564-F649-4F0B-94FA-D5F0DD51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3074" name="Picture 2" descr="▷ Portas: Imagens Animadas, Gifs Animados &amp; Animações – 100% Gratuitas!">
            <a:extLst>
              <a:ext uri="{FF2B5EF4-FFF2-40B4-BE49-F238E27FC236}">
                <a16:creationId xmlns:a16="http://schemas.microsoft.com/office/drawing/2014/main" id="{96FDCBA2-0FED-438C-B0B5-FFC3E57E07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06" y="1816135"/>
            <a:ext cx="2947278" cy="36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utorial">
            <a:extLst>
              <a:ext uri="{FF2B5EF4-FFF2-40B4-BE49-F238E27FC236}">
                <a16:creationId xmlns:a16="http://schemas.microsoft.com/office/drawing/2014/main" id="{998BB029-F31C-4269-9208-B00B0B54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9" y="1816135"/>
            <a:ext cx="7979347" cy="39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6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70571-A946-40E3-925F-97DCF3D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do projeto - </a:t>
            </a:r>
            <a:r>
              <a:rPr lang="pt-BR" dirty="0" err="1"/>
              <a:t>Figma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285BFA-B1F8-44E5-9E6C-28A0FA1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20" y="1554650"/>
            <a:ext cx="7163160" cy="50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4AA72-7F61-4047-A86B-3AA2EBF2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08208" cy="1320800"/>
          </a:xfrm>
        </p:spPr>
        <p:txBody>
          <a:bodyPr>
            <a:normAutofit/>
          </a:bodyPr>
          <a:lstStyle/>
          <a:p>
            <a:pPr algn="ctr"/>
            <a:r>
              <a:rPr lang="pt-BR" sz="5400" b="1" i="1" u="sng" dirty="0"/>
              <a:t>HANDS ON</a:t>
            </a:r>
          </a:p>
        </p:txBody>
      </p:sp>
      <p:pic>
        <p:nvPicPr>
          <p:cNvPr id="4098" name="Picture 2" descr="Typing GIFs - Get the best GIF on GIPHY">
            <a:extLst>
              <a:ext uri="{FF2B5EF4-FFF2-40B4-BE49-F238E27FC236}">
                <a16:creationId xmlns:a16="http://schemas.microsoft.com/office/drawing/2014/main" id="{EF44C711-4004-4E6A-97F0-B1763A5AEB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45" y="1782826"/>
            <a:ext cx="8038585" cy="482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01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122</Words>
  <Application>Microsoft Office PowerPoint</Application>
  <PresentationFormat>Widescreen</PresentationFormat>
  <Paragraphs>26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Facetado</vt:lpstr>
      <vt:lpstr>CODARE LEVEL TECH TODO-LIST</vt:lpstr>
      <vt:lpstr>Agenda de hoje</vt:lpstr>
      <vt:lpstr>Tech Stack</vt:lpstr>
      <vt:lpstr>HTML</vt:lpstr>
      <vt:lpstr>CSS</vt:lpstr>
      <vt:lpstr>Javascript</vt:lpstr>
      <vt:lpstr>Layout do projeto - Figma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CODARE LEVEL TECH TODO LIST</dc:title>
  <dc:creator>Gabriel Limoni</dc:creator>
  <cp:lastModifiedBy>Gabriel Limoni</cp:lastModifiedBy>
  <cp:revision>4</cp:revision>
  <dcterms:created xsi:type="dcterms:W3CDTF">2020-10-24T12:08:13Z</dcterms:created>
  <dcterms:modified xsi:type="dcterms:W3CDTF">2020-10-24T12:33:33Z</dcterms:modified>
</cp:coreProperties>
</file>