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FB4"/>
    <a:srgbClr val="6B1001"/>
    <a:srgbClr val="B7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E98B-5520-465F-B0F3-827770CE81DC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B532-2CC1-40EF-8B78-EF2C0ECB8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58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E98B-5520-465F-B0F3-827770CE81DC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B532-2CC1-40EF-8B78-EF2C0ECB8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4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E98B-5520-465F-B0F3-827770CE81DC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B532-2CC1-40EF-8B78-EF2C0ECB8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69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E98B-5520-465F-B0F3-827770CE81DC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B532-2CC1-40EF-8B78-EF2C0ECB8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E98B-5520-465F-B0F3-827770CE81DC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B532-2CC1-40EF-8B78-EF2C0ECB8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97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E98B-5520-465F-B0F3-827770CE81DC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B532-2CC1-40EF-8B78-EF2C0ECB8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3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E98B-5520-465F-B0F3-827770CE81DC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B532-2CC1-40EF-8B78-EF2C0ECB853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4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E98B-5520-465F-B0F3-827770CE81DC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B532-2CC1-40EF-8B78-EF2C0ECB8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53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E98B-5520-465F-B0F3-827770CE81DC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B532-2CC1-40EF-8B78-EF2C0ECB8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3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E98B-5520-465F-B0F3-827770CE81DC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B532-2CC1-40EF-8B78-EF2C0ECB8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3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1FBE98B-5520-465F-B0F3-827770CE81DC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B532-2CC1-40EF-8B78-EF2C0ECB8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14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1FBE98B-5520-465F-B0F3-827770CE81DC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EAB532-2CC1-40EF-8B78-EF2C0ECB8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5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2">
                <a:lumMod val="75000"/>
              </a:schemeClr>
            </a:gs>
            <a:gs pos="100000">
              <a:srgbClr val="FEBFB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1CF07-1B98-4C36-AE4D-D67E949D6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64565"/>
            <a:ext cx="8991600" cy="2668099"/>
          </a:xfrm>
        </p:spPr>
        <p:txBody>
          <a:bodyPr>
            <a:normAutofit fontScale="90000"/>
          </a:bodyPr>
          <a:lstStyle/>
          <a:p>
            <a:br>
              <a:rPr lang="pt-BR" cap="none" dirty="0"/>
            </a:br>
            <a:r>
              <a:rPr lang="pt-BR" sz="6000" cap="none" dirty="0"/>
              <a:t>SGIT</a:t>
            </a:r>
            <a:br>
              <a:rPr lang="pt-BR" cap="none" dirty="0"/>
            </a:br>
            <a:br>
              <a:rPr lang="pt-BR" cap="none" dirty="0"/>
            </a:br>
            <a:r>
              <a:rPr lang="pt-BR" cap="none" dirty="0"/>
              <a:t>SISTEMA DE GESTÃO INTELIGENTE PARA TRANSPORTADORA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77398F-B24F-437D-BEC5-61388F5D192B}"/>
              </a:ext>
            </a:extLst>
          </p:cNvPr>
          <p:cNvSpPr txBox="1"/>
          <p:nvPr/>
        </p:nvSpPr>
        <p:spPr>
          <a:xfrm>
            <a:off x="0" y="5252499"/>
            <a:ext cx="3770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Integrantes do Projeto: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cs typeface="Calibri"/>
              </a:rPr>
              <a:t>Gabriel Cunha (00205174) </a:t>
            </a:r>
          </a:p>
          <a:p>
            <a:r>
              <a:rPr lang="pt-BR" dirty="0">
                <a:solidFill>
                  <a:schemeClr val="bg1"/>
                </a:solidFill>
                <a:cs typeface="Calibri"/>
              </a:rPr>
              <a:t>Lucas Gomes (00207553)</a:t>
            </a:r>
          </a:p>
          <a:p>
            <a:r>
              <a:rPr lang="pt-BR" dirty="0">
                <a:solidFill>
                  <a:schemeClr val="bg1"/>
                </a:solidFill>
                <a:cs typeface="Calibri"/>
              </a:rPr>
              <a:t>Sandro Souza (00207306)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9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DE52-6F18-494E-8C4E-18709FC5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63682E-F379-4C44-8726-74C7AAD1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64282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O SGIT será um sistema projetado para facilitar a vida das empresas de transportadoras, oferecendo diversas funções para monitorar o cliente (motorista) e funções que auxiliarão em seu trabalho.</a:t>
            </a:r>
          </a:p>
          <a:p>
            <a:r>
              <a:rPr lang="pt-BR" sz="2400" dirty="0"/>
              <a:t>O sistema irá trabalhar em conjunto com um portal online, que poderá ser acessado via web tanto pela empresa quanto pelo motorista.</a:t>
            </a:r>
          </a:p>
          <a:p>
            <a:r>
              <a:rPr lang="pt-BR" sz="2400" dirty="0"/>
              <a:t>Através dele, o motorista irá poder visualizar seus trajetos feitos, suas rotas futuras, seu faturamento mensal, e diversas outras informações para auxiliá-lo.</a:t>
            </a:r>
          </a:p>
          <a:p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99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55D48-3C57-41E1-B620-A1DAD466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F6E0C-81FD-44B6-9B5E-C58046BB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149" y="2791325"/>
            <a:ext cx="8333701" cy="3101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/>
              <a:t>As funções que serão inicialmente implementadas no sistema são:</a:t>
            </a:r>
          </a:p>
          <a:p>
            <a:pPr marL="0" indent="0">
              <a:buNone/>
            </a:pPr>
            <a:endParaRPr lang="pt-BR" sz="2400" dirty="0"/>
          </a:p>
          <a:p>
            <a:pPr fontAlgn="base"/>
            <a:r>
              <a:rPr lang="pt-BR" dirty="0"/>
              <a:t>Cadastro de Fornecedores </a:t>
            </a:r>
          </a:p>
          <a:p>
            <a:pPr fontAlgn="base"/>
            <a:r>
              <a:rPr lang="pt-BR" dirty="0"/>
              <a:t>Cadastro do Motorista </a:t>
            </a:r>
          </a:p>
          <a:p>
            <a:pPr fontAlgn="base"/>
            <a:r>
              <a:rPr lang="pt-BR" dirty="0"/>
              <a:t>Cadastro do Veículo </a:t>
            </a:r>
          </a:p>
          <a:p>
            <a:pPr fontAlgn="base"/>
            <a:r>
              <a:rPr lang="pt-BR" dirty="0"/>
              <a:t>Controle de Despesas</a:t>
            </a:r>
          </a:p>
          <a:p>
            <a:pPr fontAlgn="base"/>
            <a:r>
              <a:rPr lang="pt-BR" dirty="0"/>
              <a:t>Cálculo de Rota </a:t>
            </a:r>
          </a:p>
          <a:p>
            <a:pPr fontAlgn="base"/>
            <a:r>
              <a:rPr lang="pt-BR" dirty="0"/>
              <a:t>Faturamento Mensal</a:t>
            </a:r>
          </a:p>
        </p:txBody>
      </p:sp>
    </p:spTree>
    <p:extLst>
      <p:ext uri="{BB962C8B-B14F-4D97-AF65-F5344CB8AC3E}">
        <p14:creationId xmlns:p14="http://schemas.microsoft.com/office/powerpoint/2010/main" val="138005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F2359-95BA-4B00-A9A7-9335E1CA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Portal online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B1C09-A630-4D14-8BEA-F57E4A2FB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Neste portal a empresa irá cadastrar os motoristas, os veículos, e os fornecedores necessários, armazenando esses dados em um banco de dados integrado.  </a:t>
            </a:r>
          </a:p>
          <a:p>
            <a:r>
              <a:rPr lang="pt-BR" sz="2400" dirty="0"/>
              <a:t>O motorista receberá pelo e-mail um login e senha criado pela empresa, que será usado para ele fazer o acesso ao portal online, e visualizar todos os seus dados necessários.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16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26302-CA11-47A2-B79D-AAEDAC36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Agentes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506C9E-C27B-49F6-87F2-75C534FB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Motorista: </a:t>
            </a:r>
            <a:r>
              <a:rPr lang="pt-BR" sz="2400" dirty="0"/>
              <a:t>irá utilizar o portal online para visualizar seus trajetos, visualizar sua rota na próxima viagem, e visualizar seus dados, que estarão atualizados de acordo com as alterações feitas.</a:t>
            </a:r>
          </a:p>
          <a:p>
            <a:r>
              <a:rPr lang="pt-BR" sz="2400" b="1" dirty="0"/>
              <a:t>Empresa: </a:t>
            </a:r>
            <a:r>
              <a:rPr lang="pt-BR" sz="2400" dirty="0"/>
              <a:t>irá utilizar o portal online para realizar o Cadastro de Motorista, Cadastro de Veículo, e Cadastro de Fornecedores, além de gerenciar toda a parte financeira.</a:t>
            </a:r>
          </a:p>
        </p:txBody>
      </p:sp>
    </p:spTree>
    <p:extLst>
      <p:ext uri="{BB962C8B-B14F-4D97-AF65-F5344CB8AC3E}">
        <p14:creationId xmlns:p14="http://schemas.microsoft.com/office/powerpoint/2010/main" val="166834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22F025-32D8-4817-96EF-129C06174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2" y="0"/>
            <a:ext cx="8971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8D6A3-1EB5-4E8E-9B52-6475880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54F66-8B18-4173-867F-8E1493F4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 ideia do </a:t>
            </a:r>
            <a:r>
              <a:rPr lang="pt-BR" sz="2400" b="1" dirty="0"/>
              <a:t>S</a:t>
            </a:r>
            <a:r>
              <a:rPr lang="pt-BR" sz="2400" dirty="0"/>
              <a:t>istema de </a:t>
            </a:r>
            <a:r>
              <a:rPr lang="pt-BR" sz="2400" b="1" dirty="0"/>
              <a:t>G</a:t>
            </a:r>
            <a:r>
              <a:rPr lang="pt-BR" sz="2400" dirty="0"/>
              <a:t>estão </a:t>
            </a:r>
            <a:r>
              <a:rPr lang="pt-BR" sz="2400" b="1" dirty="0"/>
              <a:t>I</a:t>
            </a:r>
            <a:r>
              <a:rPr lang="pt-BR" sz="2400" dirty="0"/>
              <a:t>nteligente para </a:t>
            </a:r>
            <a:r>
              <a:rPr lang="pt-BR" sz="2400" b="1" dirty="0"/>
              <a:t>T</a:t>
            </a:r>
            <a:r>
              <a:rPr lang="pt-BR" sz="2400" dirty="0"/>
              <a:t>ransportadora surgiu da necessidade que observamos de reunir em um só lugar todas as necessidades das transportadoras, englobando tanto a empresa quanto o motorista. </a:t>
            </a:r>
          </a:p>
          <a:p>
            <a:r>
              <a:rPr lang="pt-BR" sz="2400" dirty="0"/>
              <a:t>O sistema irá fornecer suporte mobile e desktop, promovendo assim uma boa acessibilidade para o usuário final.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53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8D6A3-1EB5-4E8E-9B52-6475880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54F66-8B18-4173-867F-8E1493F4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 foco principal do sistema é atender as demandas dos usuários, permitindo que eles sejam auxiliados pelo sistema e tornando suas vidas menos complicadas. </a:t>
            </a:r>
          </a:p>
          <a:p>
            <a:r>
              <a:rPr lang="pt-BR" sz="2400" dirty="0"/>
              <a:t>Proporcionar uma interface prática e intuitiva para o usuário visualizar facilmente suas informações.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991977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277</TotalTime>
  <Words>370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Pacote</vt:lpstr>
      <vt:lpstr> SGIT  SISTEMA DE GESTÃO INTELIGENTE PARA TRANSPORTADORA</vt:lpstr>
      <vt:lpstr>INTRODUÇÃO AO PROJETO</vt:lpstr>
      <vt:lpstr>FUNções iniciais</vt:lpstr>
      <vt:lpstr>Portal online</vt:lpstr>
      <vt:lpstr>Agentes do sistema</vt:lpstr>
      <vt:lpstr>Apresentação do PowerPoint</vt:lpstr>
      <vt:lpstr>origem</vt:lpstr>
      <vt:lpstr>escopo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S.G.I.T.  SISTEMA DE GESTÃO INTELIGENTE PARA TRANSPORTADORA</dc:title>
  <dc:creator>Gabriel Cunha</dc:creator>
  <cp:lastModifiedBy>Gabriel Cunha</cp:lastModifiedBy>
  <cp:revision>16</cp:revision>
  <dcterms:created xsi:type="dcterms:W3CDTF">2020-04-03T20:15:51Z</dcterms:created>
  <dcterms:modified xsi:type="dcterms:W3CDTF">2020-07-02T02:11:17Z</dcterms:modified>
</cp:coreProperties>
</file>