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5FCD2D-2F60-473C-B1CB-0BD4531B9D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40AEF0-5C2A-41BA-B4AC-3015E50B40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8E6118-B8EB-400A-A1D3-8D18931924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800000"/>
            <a:ext cx="2921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800000"/>
            <a:ext cx="2921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800000"/>
            <a:ext cx="2921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4090320"/>
            <a:ext cx="2921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4090320"/>
            <a:ext cx="2921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4090320"/>
            <a:ext cx="2921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5C602A-39F9-415F-BBEC-D9C84137BCF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D96090-E269-419C-A60B-0FF455702C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784531-68C7-4A1E-99A0-E0373665BE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812228-AD5A-431F-9161-71B86B0E81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633EB4-2320-4985-B986-1924314BD2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8B368F-8EBC-4E2E-9EB5-7ED0BB7403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570DEE-986F-4F6A-BED5-D502A93660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83A2D8-8144-481B-8DC1-B339F1882F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6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97350C-FEC3-470A-B1F4-A70C67DCD2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600" spc="-1" strike="noStrike">
                <a:latin typeface="Arial"/>
              </a:rPr>
              <a:t>Clique para editar o formato do texto do título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Clique para editar o formato do texto da estrutura de tópicos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latin typeface="Arial"/>
              </a:rPr>
              <a:t>2.º nível da estrutura de tópicos</a:t>
            </a:r>
            <a:endParaRPr b="0" lang="pt-BR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3.º nível da estrutura de tópicos</a:t>
            </a:r>
            <a:endParaRPr b="0" lang="pt-BR" sz="26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latin typeface="Arial"/>
              </a:rPr>
              <a:t>4.º nível da estrutura de tópicos</a:t>
            </a:r>
            <a:endParaRPr b="0" lang="pt-BR" sz="26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5.º nível da estrutura de tópicos</a:t>
            </a:r>
            <a:endParaRPr b="0" lang="pt-BR" sz="26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6.º nível da estrutura de tópicos</a:t>
            </a:r>
            <a:endParaRPr b="0" lang="pt-BR" sz="26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7.º nível da estrutura de tópicos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Arial"/>
              </a:defRPr>
            </a:lvl1pPr>
          </a:lstStyle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pt-BR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Arial"/>
              </a:defRPr>
            </a:lvl1pPr>
          </a:lstStyle>
          <a:p>
            <a:pPr algn="r">
              <a:buNone/>
            </a:pPr>
            <a:fld id="{A9AD5EFC-74EB-49BF-8937-D3C04EDDD98B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Conceito: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r>
              <a:rPr b="0" lang="pt-BR" sz="2800" spc="-1" strike="noStrike">
                <a:latin typeface="Arial"/>
              </a:rPr>
              <a:t>Sistema de Informação, sigla S.I., é um conjunto de componentes inter-relacionados (pessoas, hardware, software, redes de comunicações e recursos de dados) que coletam (ou recuperam), processam, armazenam e distribuem informações destinadas a apoiar a tomada de decisões, a coordenação e o controle de uma organização.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Importância: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Os sistemas de informação coletam os dados do dia a dia da organização, processam e transformam em informações importantes e úteis para a empresa, que dão suporte para os administradores se posicionarem diante de situações inesperadas e novas oportunidades.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Importância: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Os sistemas de informação utilizados pelas empresas tendem a ajudar em vários aspectos como na competitividade, estratégias, controles, redução de custos e no ganho de informações confiáveis. Enfim, em diversos outros fatores determinados como essenciais para o desenvolvimento empresarial. (Guimarães Braga)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04000" y="1713240"/>
            <a:ext cx="9072000" cy="455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Benefícios: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Maior segurança;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Vantagens competitivas;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Menos erros;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Maior precisão e eficiência;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Benefícios: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Aperfeiçoamento das comunicações;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Maior produtividade;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Melhoria na tomadas de decisões;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Maior e melhor controle sobre as operações.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504000" y="1881360"/>
            <a:ext cx="9072000" cy="50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Principais Recursos: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Recursos humanos;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Recursos de hardware;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Recursos de software;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Recursos de dados;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Recursos de rede.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504000" y="2196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Tipos de SIs: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 </a:t>
            </a:r>
            <a:r>
              <a:rPr b="1" lang="pt-BR" sz="3200" spc="-1" strike="noStrike">
                <a:latin typeface="Arial"/>
              </a:rPr>
              <a:t>Sistemas de nível estratégico</a:t>
            </a:r>
            <a:r>
              <a:rPr b="0" lang="pt-BR" sz="3200" spc="-1" strike="noStrike">
                <a:latin typeface="Arial"/>
              </a:rPr>
              <a:t>: neste nível atua o chamado Sistema de Apoio ao Executivo (SAEx), responsável por ajudar os executivos a criarem estratégias a longo prazo para acompanharem as tendências do ambiente externo (mercado e consumo, por exemplo).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504000" y="2196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Tipos de SIs: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pt-BR" sz="3200" spc="-1" strike="noStrike">
                <a:latin typeface="Arial"/>
              </a:rPr>
              <a:t>Sistemas de nível gerencial / nível tático</a:t>
            </a:r>
            <a:r>
              <a:rPr b="0" lang="pt-BR" sz="3200" spc="-1" strike="noStrike">
                <a:latin typeface="Arial"/>
              </a:rPr>
              <a:t>: baseado tanto no Sistema de Informações Gerenciais (SIG’s), como no Sistema de Apoio a Decisão (SAD), este nível tem a função de produzir relatórios periódicos sobre os procedimentos administrativos dos gerentes médios da organização.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980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Tipos de SIs: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pt-BR" sz="3200" spc="-1" strike="noStrike">
                <a:latin typeface="Arial"/>
              </a:rPr>
              <a:t>Sistemas do nível do conhecimento</a:t>
            </a:r>
            <a:r>
              <a:rPr b="0" lang="pt-BR" sz="3200" spc="-1" strike="noStrike">
                <a:latin typeface="Arial"/>
              </a:rPr>
              <a:t>: atua através dos Sistemas de Trabalhadores de Conhecimento e Sistemas de Automação de Escritório (STC), responsáveis por possibilitar a integração de novas tecnologias e informações a organização.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2196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Tipos de SIs: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pt-BR" sz="3200" spc="-1" strike="noStrike">
                <a:latin typeface="Arial"/>
              </a:rPr>
              <a:t>Sistemas do nível operacional</a:t>
            </a:r>
            <a:r>
              <a:rPr b="0" lang="pt-BR" sz="3200" spc="-1" strike="noStrike">
                <a:latin typeface="Arial"/>
              </a:rPr>
              <a:t>: os Sistemas de processamento de transações (SPT) dão suporte aos gerentes operacionais, oferecendo respostas rápidas as questões de rotina da organização. Este sistema também é responsável por fornecer informações de fácil acesso, precisas e atualizadas.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2196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Tipos de SIs: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pt-BR" sz="3200" spc="-1" strike="noStrike">
                <a:latin typeface="Arial"/>
              </a:rPr>
              <a:t>Sistemas de Informações Transacionais (SIT)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São as informações rotineiras efetuadas, como por exemplo, emissão de NF, emissão de pedido, compra de mercadoria, etc. Essas informações normalmente alimentam um banco de dados para futuras consultas.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Conceito: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r>
              <a:rPr b="0" lang="pt-BR" sz="2800" spc="-1" strike="noStrike">
                <a:latin typeface="Arial"/>
              </a:rPr>
              <a:t>É importante lembrar que neste sistema, todos os componentes integrantes são inter-relacionados, atuando em conjunto para atingir o objeto central do projeto.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881360"/>
            <a:ext cx="9072000" cy="50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Tipos de SIs: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pt-BR" sz="3200" spc="-1" strike="noStrike">
                <a:latin typeface="Arial"/>
              </a:rPr>
              <a:t>Sistemas de Informações Gerenciais (SIG)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Através das informações coletadas nos sistemas transacionais, possibilitam fazer consultas e produzir relatórios para a gerência, como por exemplo, qual é a média de idade de uma determinada turma, qual o modelo mais vendido e para qual faixa etária.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653480"/>
            <a:ext cx="9072000" cy="54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Tipos de SIs: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pt-BR" sz="3200" spc="-1" strike="noStrike">
                <a:latin typeface="Arial"/>
              </a:rPr>
              <a:t>Sistemas de Informações Gerenciais (SIG):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pt-BR" sz="3200" spc="-1" strike="noStrike">
                <a:latin typeface="Arial"/>
              </a:rPr>
              <a:t> 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Um SIG gera informações que apoiam muitas das necessidades dos sistemas de tomada de decisão da administração.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Os relatórios, telas e respostas produzidas por esses sistemas fornecem informações para os gerentes para o adequado atendimento de suas necessidades de informação.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53072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Tipos de SIs: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pt-BR" sz="3200" spc="-1" strike="noStrike">
                <a:latin typeface="Arial"/>
              </a:rPr>
              <a:t>Sistemas de Informações Gerenciais (SIG): 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Esses produtos de informação predefinidos satisfazem as necessidades de informação dos tomadores de decisão dos níveis operacionais e táticos, que encontram tipos de situações de decisão mais estruturados.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653480"/>
            <a:ext cx="9072000" cy="54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Tipos de SIs: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pt-BR" sz="3200" spc="-1" strike="noStrike">
                <a:latin typeface="Arial"/>
              </a:rPr>
              <a:t>Sistemas de informação executiva (SIE): 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Os sistemas de informação executiva possuem funções dos sistemas de apoio a decisão e dos sistemas de informações gerenciais. Geralmente essas informações são disponibilizadas em um ambiente fácil e direto para que os executivos da empresa possam rapidamente obter uma informação.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2196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Tipos de SIs: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pt-BR" sz="3200" spc="-1" strike="noStrike">
                <a:latin typeface="Arial"/>
              </a:rPr>
              <a:t>Sistemas de informação executiva (SIE): 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O EIS normalmente é apresentado em um sistema gráfico de acordo com as preferências dos executivos da empresa.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881360"/>
            <a:ext cx="9072000" cy="50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Tipos de SIs: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pt-BR" sz="3200" spc="-1" strike="noStrike">
                <a:latin typeface="Arial"/>
              </a:rPr>
              <a:t>Sistemas de informação executiva (SIE): 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As informações apresentadas podem ser consolidadas em um banco de dados com informações de vários outros sistemas existentes na empresa, de tal forma que a informação seja recuperada rapidamente.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04000" y="2109240"/>
            <a:ext cx="9072000" cy="455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Tipos de SIs: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pt-BR" sz="3200" spc="-1" strike="noStrike">
                <a:latin typeface="Arial"/>
              </a:rPr>
              <a:t>Sistemas de apoio à decisão (SAD): 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O conceito de Sistemas de Apoio à Decisão (SADs), ou Decision Support Systems (DSSs), está na realidade relacionado com um ambiente complexo, projetado para fornecer subsídios para que a alta gerência tome decisões.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04000" y="1881360"/>
            <a:ext cx="9072000" cy="50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Tipos de SIs: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pt-BR" sz="3200" spc="-1" strike="noStrike">
                <a:latin typeface="Arial"/>
              </a:rPr>
              <a:t>Sistemas de apoio à decisão (SAD): 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Podemos conceituar um SAD como um ambiente projetado para apoiar, contribuir e influenciar o processo de tomada de decisão. 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Este ambiente é formado pelos seguintes componentes: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04000" y="2196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Sistemas de apoio à decisão (SAD): 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r>
              <a:rPr b="1" lang="pt-BR" sz="3200" spc="-1" strike="noStrike">
                <a:latin typeface="Arial"/>
              </a:rPr>
              <a:t>Componentes: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Banco de Dados (BD): Não podemos confundir o conceito de Banco de Dados com o conceito de Sistema Gerenciador de Banco de Dados.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504000" y="2109240"/>
            <a:ext cx="9072000" cy="455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Sistemas de apoio à decisão (SAD): 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r>
              <a:rPr b="1" lang="pt-BR" sz="3200" spc="-1" strike="noStrike">
                <a:latin typeface="Arial"/>
              </a:rPr>
              <a:t>Componentes: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lvl="1" marL="432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Sistema Gerenciador de Banco de Dados (SGBD): Como discutido anteriormente, um SGBD é uma coleção de programas que permitem aos usuários definir, construir e manipular Bancos de Dados para as mais diversas finalidades.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Conceito: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r>
              <a:rPr b="0" lang="pt-BR" sz="2800" spc="-1" strike="noStrike">
                <a:latin typeface="Arial"/>
              </a:rPr>
              <a:t>De forma mais resumida, sistemas de informação é um conjunto organizado de pessoas, hardware, software, rede de comunicação e dados, que são coletados e transformados em informações dentro de um ambiente organizacional . (James A. O'Brien)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504000" y="2196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Sistemas de apoio à decisão (SAD): 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r>
              <a:rPr b="1" lang="pt-BR" sz="3200" spc="-1" strike="noStrike">
                <a:latin typeface="Arial"/>
              </a:rPr>
              <a:t>Componentes: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lvl="1" marL="432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Aplicativos com características gerenciais (AGs): São aplicativos com funções gerenciais de análise acrescidas. Aplicativos com estas funcionalidades podem fazer parte do grande ambiente de suporte à decisão.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504000" y="1653480"/>
            <a:ext cx="9072000" cy="54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Sistemas de apoio à decisão (SAD): 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r>
              <a:rPr b="1" lang="pt-BR" sz="3200" spc="-1" strike="noStrike">
                <a:latin typeface="Arial"/>
              </a:rPr>
              <a:t>Componentes: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lvl="1" marL="432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Ferramentas de apoio à decisão (FADs): Também chamadas de ferramentas de BI (Business Intelligence, ou Inteligência Aplicada aos Negócios), são softwares desenvolvidos para apresentar graficamente as informações, auxiliando a simulação de situações, fornecendo capacidade de análise, ou descobrindo conhecimento.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Conceito: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r>
              <a:rPr b="0" lang="pt-BR" sz="2800" spc="-1" strike="noStrike">
                <a:latin typeface="Arial"/>
              </a:rPr>
              <a:t>Sobre os objetivos dos sistemas de informação, além de dar apoio à tomada de decisões, à coordenação e ao controle, esses sistemas também auxiliam os gerentes e trabalhadores a analisar problemas, visualizar assuntos complexos e criar novos produtos. (Kenneth Laudon e Jane Laudon).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584000" y="3024000"/>
            <a:ext cx="6726240" cy="217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Dimensões: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r>
              <a:rPr b="1" lang="pt-BR" sz="3200" spc="-1" strike="noStrike">
                <a:latin typeface="Arial"/>
              </a:rPr>
              <a:t>Organizações</a:t>
            </a:r>
            <a:r>
              <a:rPr b="0" lang="pt-BR" sz="3200" spc="-1" strike="noStrike">
                <a:latin typeface="Arial"/>
              </a:rPr>
              <a:t>: os sistemas de informação são partes integrantes das organizações. Uma organização executa e coordena seus trabalhos por meio de seus processos organizacionais e hierarquias.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Dimensões: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r>
              <a:rPr b="1" lang="pt-BR" sz="3200" spc="-1" strike="noStrike">
                <a:latin typeface="Arial"/>
              </a:rPr>
              <a:t>Tecnologia</a:t>
            </a:r>
            <a:r>
              <a:rPr b="0" lang="pt-BR" sz="3200" spc="-1" strike="noStrike">
                <a:latin typeface="Arial"/>
              </a:rPr>
              <a:t>: a TI é uma ferramenta muito utilizada por gerentes e tomadores de decisões para enfrentar as constantes mudanças.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r>
              <a:rPr b="1" lang="pt-BR" sz="3200" spc="-1" strike="noStrike">
                <a:latin typeface="Arial"/>
              </a:rPr>
              <a:t>Pessoas</a:t>
            </a:r>
            <a:r>
              <a:rPr b="0" lang="pt-BR" sz="3200" spc="-1" strike="noStrike">
                <a:latin typeface="Arial"/>
              </a:rPr>
              <a:t>: para o sucesso de uma empresa, é de suma importância que as pessoas sejam qualificadas para efetuar suas funções.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Principais Objetivos: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Aumento de eficiência operacional da empresa;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Processamento de transações básicas;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Coleta e transmissão de informações gerenciais;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Sistemas de Informação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1" lang="pt-BR" sz="3200" spc="-1" strike="noStrike">
                <a:latin typeface="Arial"/>
              </a:rPr>
              <a:t>Principais Objetivos:</a:t>
            </a:r>
            <a:endParaRPr b="0" lang="pt-BR" sz="3200" spc="-1" strike="noStrike">
              <a:latin typeface="Arial"/>
            </a:endParaRPr>
          </a:p>
          <a:p>
            <a:pPr algn="just"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Monitoramento e registro do desempenho dos empregados e setores;</a:t>
            </a: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3200" spc="-1" strike="noStrike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Manutenção do registro de status e mudanças nas funções centrais do negócio da empresa.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2022-03-08T09:01:33Z</dcterms:created>
  <dc:creator/>
  <dc:description/>
  <dc:language>pt-BR</dc:language>
  <cp:lastModifiedBy/>
  <dcterms:modified xsi:type="dcterms:W3CDTF">2022-09-27T14:20:42Z</dcterms:modified>
  <cp:revision>10</cp:revision>
  <dc:subject/>
  <dc:title>Inspiration</dc:title>
</cp:coreProperties>
</file>