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EB4D4A-70E0-4428-80EF-85A296A2060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0D0C90-8C82-41A1-ADA4-1E49B355843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796859-1089-4B35-A8FD-BB4E5AD8BE2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F053E-C6BC-4DF4-811B-13E461C73F9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CE40CB-E131-45AE-9BBA-EDDAAE2B1BDF}" type="slidenum">
              <a:t>‹nº›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0CED46-96A0-4A31-B374-63A0F0AC14D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650F31-2FA7-43B5-A1A2-F80EC541725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83EE21-3AC1-4D7E-BB41-6D7D8F2525C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F307A2-B9CE-41F9-8D12-156732C64B7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90F97D-76F1-418B-9C46-59338ACB4DB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A2B3C1-F555-4B01-A140-736946BC0BC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424B76-E4C8-48F7-84B5-2056700734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14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pt-BR" sz="1400" b="0" strike="noStrike" spc="-1"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400" b="0" strike="noStrike" spc="-1">
                <a:latin typeface="Arial"/>
              </a:rPr>
              <a:t>&lt;rodapé&gt;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pt-BR" sz="1400" b="0" strike="noStrike" spc="-1"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84BCAF-F0C7-4065-95D2-FA8C4F46A783}" type="slidenum">
              <a:rPr lang="pt-BR" sz="1400" b="0" strike="noStrike" spc="-1">
                <a:latin typeface="Arial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76000" y="1735560"/>
            <a:ext cx="90716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Marts: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 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	</a:t>
            </a:r>
            <a:r>
              <a:rPr lang="pt-BR" sz="2800" b="0" strike="noStrike" spc="-1">
                <a:latin typeface="Arial"/>
              </a:rPr>
              <a:t>“Um Data Mart, também conhecido como Warehouse Departamental, é uma abordagem descentralizada do conceito de Data Warehouse (Kimball et al., 1998)”.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5471640" cy="4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Warehouse X Data Marts: 	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63" name="Tabela 62"/>
          <p:cNvGraphicFramePr/>
          <p:nvPr/>
        </p:nvGraphicFramePr>
        <p:xfrm>
          <a:off x="533160" y="2335680"/>
          <a:ext cx="8898840" cy="5029200"/>
        </p:xfrm>
        <a:graphic>
          <a:graphicData uri="http://schemas.openxmlformats.org/drawingml/2006/table">
            <a:tbl>
              <a:tblPr/>
              <a:tblGrid>
                <a:gridCol w="4448880"/>
                <a:gridCol w="4449960"/>
              </a:tblGrid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warehouse é projetado para suportar o processo de tomada de decisão em uma empresa. Assim, oferece um entendimento em toda a empresa de um sistema centralizado e sua autonomia.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mart foi desenvolvido para grupos de usuários ou departamentos corporativos específicos. Assim, oferece interpretação departamental e armazenamento descentralizado de dados.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warehouse é usado para armazenar informações detalhadas de forma desnormalizada ou normalizada.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mart mantém dados altamente desnormalizados em uma forma resumida.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warehouse tem grandes dimensões e integra dados de várias fontes, o que pode causar risco de falha.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mart tem dimensões menores para integrar conjuntos de dados de um número menor de fontes, portanto, há menos risco de falha.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warehouse é orientado ao assunto e variante no tempo, no qual os dados existem por um período mais longo.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mart é usado para áreas específicas relacionadas a um negócio e retém dados por um período mais curto.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5471640" cy="4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Arquitetura: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66" name="Imagem 65"/>
          <p:cNvPicPr/>
          <p:nvPr/>
        </p:nvPicPr>
        <p:blipFill>
          <a:blip r:embed="rId2"/>
          <a:stretch/>
        </p:blipFill>
        <p:spPr>
          <a:xfrm>
            <a:off x="1397160" y="2632320"/>
            <a:ext cx="7314480" cy="384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9215640" cy="50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Características de um Data Mart: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 Os dados devem estar segregados para melhorar o desempenho do sistema do ponto de vista do usuário.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 Deve existir uma cópia dos dados onde só pessoas com autorização devem ter o privilégio de acessá-las.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 Em um ambiente corporativo, é importante fortalecer o conceito de propriedade dentro do banco de dados. Diferentes setores serão responsáveis por diferentes Data</a:t>
            </a: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Marts.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5327640" cy="39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básica de um DW: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624960" y="2435400"/>
            <a:ext cx="8878680" cy="375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9215640" cy="50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de um DW: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O fluxo de dados começa nas aplicações fontes, e passa por uma área intermediária de armazenamento chamada de Staging Área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Na Staging Área os dados sofrem integração, limpeza e depois são exportados para o DW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A integração consiste na consolidação dos dados de diversas origens, o que geralmente envolve diferentes codificações.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9215640" cy="50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de um DW: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A limpeza é a rejeição de valores inválidos, chaves repetidas ou registros com outros tipos de erro. 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Estas ações constituem a tarefa mais crítica na geração de um Data Warehouse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9215640" cy="515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de um DW: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Para Kimball, além da Staging Área, o ideal é que exista uma segunda área intermediária antes da carga definitiva para o DW.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Esta segunda área, chamada de ODS (Operational Data Store), deve ser uma base de dados com utilização previsível, parcialmente estruturada e analítica cujo histórico é de apenas 30 ou 60 dias e cujas informações estão organizadas por área de negócio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8927640" cy="50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de um DW: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No ODS, os dados são mantidos como no ambiente operacional, ou seja, não estão modelados ainda para consultas gerenciais, porém podem ser úteis para recuperação de cargas de dados problemáticas. 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Com um ODS, não é necessário refazer toda a extração para corrigir eventuais problemas na transferência dos dados para o DW.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50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de um DW: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Muitos projetos de DW possuem ODS e utilizam esta área para fazer validação de regras de negócio, ou seja, na Staging Área a limpeza se resume em verificar chaves repetidas e problemas de integridade referencial; verificações de regra de negócio são feitas no ODS.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503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de um DW: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latin typeface="Arial"/>
              </a:rPr>
              <a:t>Por economia de espaço de armazenamento em disco muitos DWs são implementados sem ODS. Não há implicações graves nisto, pois cargas problemáticas podem ser refeitas. A única implicação será um maior tempo para correção de cargas erradas.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290960"/>
            <a:ext cx="9071640" cy="554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Marts: 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	Data mart é um banco de dados que representa um segmento (assunto) de um data warehouse.</a:t>
            </a:r>
            <a:r>
              <a:rPr lang="pt-BR" sz="2800" b="1" strike="noStrike" spc="-1">
                <a:latin typeface="Arial"/>
              </a:rPr>
              <a:t>	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	</a:t>
            </a:r>
            <a:r>
              <a:rPr lang="pt-BR" sz="2800" b="0" strike="noStrike" spc="-1">
                <a:latin typeface="Arial"/>
              </a:rPr>
              <a:t>O Data Mart é geralmente descrito como um subconjunto dos dados contidos em um Data Warehouse extraído para um ambiente separado.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	É usado para acessar informações voltadas para o cliente.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	É uma estrutura específica para configurações de armazenamento de dados.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4751640" cy="4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Arquitetura de um DW: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86" name="Imagem 85"/>
          <p:cNvPicPr/>
          <p:nvPr/>
        </p:nvPicPr>
        <p:blipFill>
          <a:blip r:embed="rId2"/>
          <a:stretch/>
        </p:blipFill>
        <p:spPr>
          <a:xfrm>
            <a:off x="763920" y="2748600"/>
            <a:ext cx="8523720" cy="315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Marts: 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	Um data mart geralmente é focado em uma linha de negócios ou equipe e extrai informações de apenas uma fonte específica.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	</a:t>
            </a:r>
            <a:r>
              <a:rPr lang="pt-BR" sz="2800" b="0" strike="noStrike" spc="-1">
                <a:latin typeface="Arial"/>
              </a:rPr>
              <a:t>Ao contrário da implementação de um data warehouse corporativo que pode se estender por vários meses ou até anos, um data mart geralmente é implementado em poucos meses, fornecendo suporte rápido.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515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Marts: 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	</a:t>
            </a:r>
            <a:r>
              <a:rPr lang="pt-BR" sz="2800" b="0" strike="noStrike" spc="-1">
                <a:latin typeface="Arial"/>
              </a:rPr>
              <a:t>Um data mart corporativo é preferido para atividades de análise e relatórios departamentais, como vendas, marketing, finanças, etc. 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	Essas atividades geralmente são realizadas em uma unidade de negócios dedicada. Portanto, os dados de toda a empresa não são necessários para o BI. 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	Um exemplo de data mart pode ser um especialista em marketing usando um data mart dedicado para realizar análises e relatórios de mercado.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Marts: 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	</a:t>
            </a:r>
            <a:r>
              <a:rPr lang="pt-BR" sz="2800" b="0" strike="noStrike" spc="-1">
                <a:latin typeface="Arial"/>
              </a:rPr>
              <a:t>Com base em seus requisitos, as empresas podem usar vários data marts para diferentes departamentos e optar pela consolidação destes, mesclando-os com objetivo de construir um único data warehouse posteriormente. 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>
                <a:latin typeface="Arial"/>
              </a:rPr>
              <a:t>	Essa abordagem é chamada Método de design dimensional de Kimball.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Marts: </a:t>
            </a: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	</a:t>
            </a:r>
            <a:r>
              <a:rPr lang="pt-BR" sz="2800" b="0" strike="noStrike" spc="-1">
                <a:latin typeface="Arial"/>
              </a:rPr>
              <a:t>Outro método, conhecido como Abordagem de Inmon, é projetar um data warehouse primeiro e depois criar vários data marts para departamentos específicos, conforme necessário.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382000"/>
            <a:ext cx="9071640" cy="554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 dirty="0">
                <a:latin typeface="Arial"/>
              </a:rPr>
              <a:t>Tipos de Data </a:t>
            </a:r>
            <a:r>
              <a:rPr lang="pt-BR" sz="2800" b="1" strike="noStrike" spc="-1" dirty="0" err="1">
                <a:latin typeface="Arial"/>
              </a:rPr>
              <a:t>Marts</a:t>
            </a:r>
            <a:r>
              <a:rPr lang="pt-BR" sz="2800" b="1" strike="noStrike" spc="-1" dirty="0">
                <a:latin typeface="Arial"/>
              </a:rPr>
              <a:t>: </a:t>
            </a: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 dirty="0">
                <a:latin typeface="Arial"/>
              </a:rPr>
              <a:t>	Independente</a:t>
            </a: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 dirty="0">
                <a:latin typeface="Arial"/>
              </a:rPr>
              <a:t>	Uma arquitetura de data </a:t>
            </a:r>
            <a:r>
              <a:rPr lang="pt-BR" sz="2800" b="0" strike="noStrike" spc="-1" dirty="0" err="1">
                <a:latin typeface="Arial"/>
              </a:rPr>
              <a:t>mart</a:t>
            </a:r>
            <a:r>
              <a:rPr lang="pt-BR" sz="2800" b="0" strike="noStrike" spc="-1" dirty="0">
                <a:latin typeface="Arial"/>
              </a:rPr>
              <a:t> independente é construída sem um data </a:t>
            </a:r>
            <a:r>
              <a:rPr lang="pt-BR" sz="2800" b="0" strike="noStrike" spc="-1" dirty="0" err="1">
                <a:latin typeface="Arial"/>
              </a:rPr>
              <a:t>warehouse</a:t>
            </a:r>
            <a:r>
              <a:rPr lang="pt-BR" sz="2800" b="0" strike="noStrike" spc="-1" dirty="0">
                <a:latin typeface="Arial"/>
              </a:rPr>
              <a:t>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 dirty="0">
                <a:latin typeface="Arial"/>
              </a:rPr>
              <a:t>	Eles servem como um sistema autônomo e são fáceis de desenvolver para objetivos de curto prazo. 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 dirty="0">
                <a:latin typeface="Arial"/>
              </a:rPr>
              <a:t>	No entanto, cada data </a:t>
            </a:r>
            <a:r>
              <a:rPr lang="pt-BR" sz="2800" b="0" strike="noStrike" spc="-1" dirty="0" err="1">
                <a:latin typeface="Arial"/>
              </a:rPr>
              <a:t>mart</a:t>
            </a:r>
            <a:r>
              <a:rPr lang="pt-BR" sz="2800" b="0" strike="noStrike" spc="-1" dirty="0">
                <a:latin typeface="Arial"/>
              </a:rPr>
              <a:t> independente vem com sua Ferramenta ETL e lógica; portanto, tornam-se difíceis de gerenciar à medida que os negócios se expandem.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698400"/>
            <a:ext cx="9071640" cy="515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 dirty="0">
                <a:latin typeface="Arial"/>
              </a:rPr>
              <a:t>Tipos de Data </a:t>
            </a:r>
            <a:r>
              <a:rPr lang="pt-BR" sz="2800" b="1" strike="noStrike" spc="-1" dirty="0" err="1">
                <a:latin typeface="Arial"/>
              </a:rPr>
              <a:t>Marts</a:t>
            </a:r>
            <a:r>
              <a:rPr lang="pt-BR" sz="2800" b="1" strike="noStrike" spc="-1" dirty="0">
                <a:latin typeface="Arial"/>
              </a:rPr>
              <a:t>: </a:t>
            </a: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 dirty="0">
                <a:latin typeface="Arial"/>
              </a:rPr>
              <a:t>	Dependente</a:t>
            </a: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 dirty="0">
                <a:latin typeface="Arial"/>
              </a:rPr>
              <a:t>	</a:t>
            </a:r>
            <a:r>
              <a:rPr lang="pt-BR" sz="2800" b="0" strike="noStrike" spc="-1" dirty="0">
                <a:latin typeface="Arial"/>
              </a:rPr>
              <a:t>Um data </a:t>
            </a:r>
            <a:r>
              <a:rPr lang="pt-BR" sz="2800" b="0" strike="noStrike" spc="-1" dirty="0" err="1">
                <a:latin typeface="Arial"/>
              </a:rPr>
              <a:t>mart</a:t>
            </a:r>
            <a:r>
              <a:rPr lang="pt-BR" sz="2800" b="0" strike="noStrike" spc="-1" dirty="0">
                <a:latin typeface="Arial"/>
              </a:rPr>
              <a:t> dependente é construído usando um data </a:t>
            </a:r>
            <a:r>
              <a:rPr lang="pt-BR" sz="2800" b="0" strike="noStrike" spc="-1" dirty="0" err="1">
                <a:latin typeface="Arial"/>
              </a:rPr>
              <a:t>warehouse</a:t>
            </a:r>
            <a:r>
              <a:rPr lang="pt-BR" sz="2800" b="0" strike="noStrike" spc="-1" dirty="0">
                <a:latin typeface="Arial"/>
              </a:rPr>
              <a:t> corporativo existente. 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 dirty="0">
                <a:latin typeface="Arial"/>
              </a:rPr>
              <a:t>	É preciso uma abordagem de cima para baixo que começa com o carregamento de todos os dados de negócios em um único local central.</a:t>
            </a: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800" b="0" strike="noStrike" spc="-1" dirty="0">
                <a:latin typeface="Arial"/>
              </a:rPr>
              <a:t>	A partir daí faz-se a extração de uma parte específica dos dados, quando necessário, para análise.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8639640" cy="102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600" b="1" strike="noStrike" spc="-1">
                <a:latin typeface="Arial"/>
              </a:rPr>
              <a:t>Sistemas de Apoio à Decisão (SAD)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448280"/>
            <a:ext cx="5471640" cy="43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800" b="1" strike="noStrike" spc="-1">
                <a:latin typeface="Arial"/>
              </a:rPr>
              <a:t>Data Warehouse X Data Marts: 	</a:t>
            </a:r>
            <a:endParaRPr lang="pt-BR" sz="2800" b="0" strike="noStrike" spc="-1">
              <a:latin typeface="Arial"/>
            </a:endParaRPr>
          </a:p>
        </p:txBody>
      </p:sp>
      <p:graphicFrame>
        <p:nvGraphicFramePr>
          <p:cNvPr id="60" name="Tabela 59"/>
          <p:cNvGraphicFramePr/>
          <p:nvPr/>
        </p:nvGraphicFramePr>
        <p:xfrm>
          <a:off x="533160" y="2335680"/>
          <a:ext cx="8898840" cy="4754880"/>
        </p:xfrm>
        <a:graphic>
          <a:graphicData uri="http://schemas.openxmlformats.org/drawingml/2006/table">
            <a:tbl>
              <a:tblPr/>
              <a:tblGrid>
                <a:gridCol w="4448880"/>
                <a:gridCol w="4449960"/>
              </a:tblGrid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warehouse é usado para armazenar dados de várias áreas de assunto.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mart carrega dados relacionados a um departamento, como RH, marketing, data mart financeiro, etc.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Ele atua como um repositório central de dados para uma empresa.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É uma subseção lógica de um data warehouse no qual os dados são depositados em servidores baratos para aplicativos departamentais específicos.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data warehouse é projetado usando estrela, floco de neve, galáxia ou esquema de constelação de fatos. No entanto, o esquema em estrela é o mais amplamente usado.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Um banco de dados mart usa um esquema em estrela para projetar tabelas.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8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É complicado projetar e usar um data warehouse porque geralmente inclui uma grande quantidade de dados, mais de 100 GB.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latin typeface="Arial"/>
                        </a:rPr>
                        <a:t>Projetar e usar um data mart é comparativamente mais gerenciável devido ao seu tamanho pequeno (menos de 100 GB).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955</Words>
  <Application>Microsoft Office PowerPoint</Application>
  <PresentationFormat>Personalizar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DejaVu Sans</vt:lpstr>
      <vt:lpstr>Symbol</vt:lpstr>
      <vt:lpstr>Times New Roman</vt:lpstr>
      <vt:lpstr>Wingdings</vt:lpstr>
      <vt:lpstr>Office Theme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  <vt:lpstr>Sistemas de Apoio à Decisão (SAD)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Thiago Mariano</cp:lastModifiedBy>
  <cp:revision>54</cp:revision>
  <dcterms:created xsi:type="dcterms:W3CDTF">2022-03-08T09:01:33Z</dcterms:created>
  <dcterms:modified xsi:type="dcterms:W3CDTF">2023-03-13T23:31:08Z</dcterms:modified>
  <dc:language>pt-BR</dc:language>
</cp:coreProperties>
</file>