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301" r:id="rId8"/>
    <p:sldId id="270" r:id="rId9"/>
    <p:sldId id="302" r:id="rId10"/>
    <p:sldId id="303" r:id="rId11"/>
    <p:sldId id="304" r:id="rId12"/>
    <p:sldId id="305" r:id="rId13"/>
    <p:sldId id="306" r:id="rId14"/>
    <p:sldId id="281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Overpass Mon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342D9-631E-4185-A6D1-E8A17B877F9F}">
  <a:tblStyle styleId="{994342D9-631E-4185-A6D1-E8A17B877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353DC1-AAF3-4968-9544-23AEFF4A8A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3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54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0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9" r:id="rId8"/>
    <p:sldLayoutId id="2147483662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PROYECTO:</a:t>
            </a:r>
            <a:br>
              <a:rPr lang="es-MX" sz="3600" dirty="0"/>
            </a:br>
            <a:r>
              <a:rPr lang="es-MX" sz="3600" dirty="0"/>
              <a:t>IOR-G</a:t>
            </a:r>
            <a:endParaRPr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dk2"/>
                </a:solidFill>
              </a:rPr>
              <a:t>Cyber</a:t>
            </a:r>
            <a:r>
              <a:rPr lang="en" sz="2100" dirty="0">
                <a:solidFill>
                  <a:schemeClr val="dk2"/>
                </a:solidFill>
              </a:rPr>
              <a:t>-g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7870-A7C3-4C99-B39D-5EDC32DD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confiar?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75F746EA-010B-4485-910A-C5C70BF31A9B}"/>
              </a:ext>
            </a:extLst>
          </p:cNvPr>
          <p:cNvSpPr txBox="1">
            <a:spLocks/>
          </p:cNvSpPr>
          <p:nvPr/>
        </p:nvSpPr>
        <p:spPr>
          <a:xfrm flipH="1">
            <a:off x="170121" y="1501297"/>
            <a:ext cx="8568906" cy="3900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Sabemos que uno de los puntos cruciales es la confianza y por ello tenemos diversos puntos en los que explicamos por que esto es confiable:</a:t>
            </a:r>
          </a:p>
          <a:p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&lt;p&gt;</a:t>
            </a:r>
          </a:p>
          <a:p>
            <a:endParaRPr lang="es-MX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/>
                </a:solidFill>
                <a:latin typeface="Anaheim" panose="020B0604020202020204" charset="0"/>
              </a:rPr>
              <a:t>Base a otros proyectos</a:t>
            </a:r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: La clave esta en que ya hay diversos proyectos que constan de esta tecnología claro esta esos han contado con un tiempo para perfeccionar mas amplio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/>
                </a:solidFill>
                <a:latin typeface="Anaheim" panose="020B0604020202020204" charset="0"/>
              </a:rPr>
              <a:t>El tiempo</a:t>
            </a:r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: como se menciono antes el tiempo con el que contamos fue apenas de 48hrs y aun así la exactitud de nuestro programa es buena por ello es de confiar ya que con un buen tiempo y con un equipo mas grande este proyecto se puede llegar a cumplir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/>
                </a:solidFill>
                <a:latin typeface="Anaheim" panose="020B0604020202020204" charset="0"/>
              </a:rPr>
              <a:t>Experiencia Y herramientas: </a:t>
            </a:r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Sin auto menos preciarnos somos apenas un equipo de 2 personas con acceso a herramientas limitadas sin embargo se proyecta que con un equipo un tanto mas grande y experimentado se podría lograr el objetivo principal de este proyecto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1"/>
              </a:solidFill>
              <a:latin typeface="Anaheim" panose="020B0604020202020204" charset="0"/>
            </a:endParaRPr>
          </a:p>
          <a:p>
            <a:pPr lvl="1"/>
            <a:r>
              <a:rPr lang="es-MX" sz="1600" dirty="0">
                <a:solidFill>
                  <a:schemeClr val="bg1"/>
                </a:solidFill>
                <a:latin typeface="Anaheim" panose="020B0604020202020204" charset="0"/>
              </a:rPr>
              <a:t>&lt;p/&gt;</a:t>
            </a:r>
            <a:endParaRPr lang="es-MX" sz="1600" dirty="0">
              <a:solidFill>
                <a:schemeClr val="bg2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880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67006-14D9-4B03-8B19-93CFFF8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85AD03-8D0E-456B-8427-35B490C592F2}"/>
              </a:ext>
            </a:extLst>
          </p:cNvPr>
          <p:cNvSpPr txBox="1"/>
          <p:nvPr/>
        </p:nvSpPr>
        <p:spPr>
          <a:xfrm>
            <a:off x="2328530" y="4205578"/>
            <a:ext cx="199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naheim" panose="020B0604020202020204" charset="0"/>
              </a:rPr>
              <a:t>Identificación de una lata de aluminio atreves de video en vivo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A9D2AC-3D72-45FE-80B6-832D5D7B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60" y="1616148"/>
            <a:ext cx="4143680" cy="23399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519C1A-DBF0-4C5A-8D53-77DA111AF28B}"/>
              </a:ext>
            </a:extLst>
          </p:cNvPr>
          <p:cNvSpPr txBox="1"/>
          <p:nvPr/>
        </p:nvSpPr>
        <p:spPr>
          <a:xfrm>
            <a:off x="4688957" y="3990134"/>
            <a:ext cx="2169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naheim" panose="020B0604020202020204" charset="0"/>
              </a:rPr>
              <a:t>Lo Logramos! </a:t>
            </a:r>
            <a:r>
              <a:rPr lang="es-MX" dirty="0">
                <a:latin typeface="Anaheim" panose="020B0604020202020204" charset="0"/>
              </a:rPr>
              <a:t>Tras un entramiento rápido, logramos que se hiciera la identificación de una lata de aluminio</a:t>
            </a:r>
          </a:p>
        </p:txBody>
      </p:sp>
    </p:spTree>
    <p:extLst>
      <p:ext uri="{BB962C8B-B14F-4D97-AF65-F5344CB8AC3E}">
        <p14:creationId xmlns:p14="http://schemas.microsoft.com/office/powerpoint/2010/main" val="27760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EJECUCION Y PROEYECCION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FA5D808-BBA7-44C4-AC1F-A82094E7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52892" y="2169550"/>
            <a:ext cx="7162357" cy="1870822"/>
          </a:xfrm>
        </p:spPr>
        <p:txBody>
          <a:bodyPr/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Intuitiva</a:t>
            </a:r>
            <a:r>
              <a:rPr lang="es-MX" dirty="0"/>
              <a:t> 100% ya que como se menciono anteriormente hace uso del machine learning y de video en vivo así que no necesita una capacitación.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Sencilla</a:t>
            </a:r>
            <a:r>
              <a:rPr lang="es-MX" dirty="0"/>
              <a:t> ya que esta solo dependerá de un técnico el cual se encargara de estar en caso de fallos o paros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Escalable</a:t>
            </a:r>
            <a:r>
              <a:rPr lang="es-MX" dirty="0"/>
              <a:t> automáticamente y este modelo se puede aplicar en diversas áreas laborales como por ejemplo la clasificación de diversos materiales para su almacenamiento en bodegas previo a venderse a los clientes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B2B0BA-9DD7-491A-91E5-5A6EA9A8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intuitiva, sencilla y escalable</a:t>
            </a:r>
          </a:p>
        </p:txBody>
      </p:sp>
    </p:spTree>
    <p:extLst>
      <p:ext uri="{BB962C8B-B14F-4D97-AF65-F5344CB8AC3E}">
        <p14:creationId xmlns:p14="http://schemas.microsoft.com/office/powerpoint/2010/main" val="33240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</a:t>
            </a:r>
            <a:r>
              <a:rPr lang="en" dirty="0"/>
              <a:t>ienes mas preguntas sobre este proyecto?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gabriellrios03@gmail.com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+52 </a:t>
            </a:r>
            <a:r>
              <a:rPr lang="es-MX" dirty="0"/>
              <a:t>81 22 99 55 35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Github.com/gabriellrios03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>
          <a:blip r:embed="rId3"/>
          <a:srcRect l="17733" r="17733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78251" y="2345171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clasificación del material juega un papel muy importante por ello decidimos hacer uso del 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&lt;Machine Learning/&gt; o Aprendizaje Automático </a:t>
            </a:r>
            <a:r>
              <a:rPr lang="es-MX" dirty="0">
                <a:solidFill>
                  <a:schemeClr val="bg1"/>
                </a:solidFill>
              </a:rPr>
              <a:t>Para atreves de un video completamente en vivo hacer una </a:t>
            </a:r>
            <a:r>
              <a:rPr lang="es-MX" u="sng" dirty="0">
                <a:solidFill>
                  <a:schemeClr val="bg1"/>
                </a:solidFill>
              </a:rPr>
              <a:t>identificación de objetos</a:t>
            </a:r>
            <a:endParaRPr u="sng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428" y="1168325"/>
            <a:ext cx="65283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&lt;</a:t>
            </a:r>
            <a:r>
              <a:rPr lang="es-MX" dirty="0">
                <a:solidFill>
                  <a:schemeClr val="dk2"/>
                </a:solidFill>
              </a:rPr>
              <a:t>Identificación optima De reciclaje</a:t>
            </a:r>
            <a:r>
              <a:rPr lang="en" dirty="0">
                <a:solidFill>
                  <a:schemeClr val="dk2"/>
                </a:solidFill>
              </a:rPr>
              <a:t>&gt;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s-MX" dirty="0"/>
              <a:t>Omar Marroquín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167500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s-MX" dirty="0"/>
              <a:t>Es ser parte de una gran familia, de un equipo que trabaja para mejorar nuestro país."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INNOVACIÓN Y CREATIVIDAD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</a:t>
            </a:r>
            <a:r>
              <a:rPr lang="en" dirty="0"/>
              <a:t> travez del Machine learning se implementara un conocimiento de clasifacion de materiales, para asi poder identificar estos y separar de otros material no ferrosos (Papel, concreto, plastico …. </a:t>
            </a:r>
            <a:r>
              <a:rPr lang="es-MX" dirty="0"/>
              <a:t>E</a:t>
            </a:r>
            <a:r>
              <a:rPr lang="en" dirty="0"/>
              <a:t>tc.)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438348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IOR-G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Inovaciones Y Funciones especiales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Machine Learning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Identifiacion de peligros        </a:t>
            </a:r>
            <a:endParaRPr sz="18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Implementacion de identificacion de objetos peligrosos (Tanques de gas, vidrios etc)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Una clasificacion extra para aquellos materiales no ferrosos arovechando su utilidad al maximo, dando ventajas logisticas y economicas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escalable</a:t>
            </a:r>
            <a:endParaRPr sz="20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proyecto con una capacidad de aumentar sus resultados de una manera potencial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58879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Una tecnología de adaptación y aprendizaje continuo “Actualización Automática”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EEB253-F1FC-4D76-9C2B-4B30CB80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07557" y="1902570"/>
            <a:ext cx="570173" cy="57017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8AEC62B-6C55-4834-B150-6B1E29A2590E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 flipH="1">
            <a:off x="2266000" y="3155675"/>
            <a:ext cx="2539915" cy="356700"/>
          </a:xfrm>
        </p:spPr>
        <p:txBody>
          <a:bodyPr/>
          <a:lstStyle/>
          <a:p>
            <a:r>
              <a:rPr lang="es-MX" sz="1800" dirty="0"/>
              <a:t>Subclasificación</a:t>
            </a:r>
            <a:endParaRPr lang="es-MX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USABILIDAD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94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47549" y="2786478"/>
            <a:ext cx="3465906" cy="2127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objetivos Principales: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Para </a:t>
            </a:r>
            <a:r>
              <a:rPr lang="es-MX" dirty="0">
                <a:solidFill>
                  <a:schemeClr val="bg2"/>
                </a:solidFill>
              </a:rPr>
              <a:t>Cyber-G</a:t>
            </a:r>
            <a:r>
              <a:rPr lang="es-MX" dirty="0"/>
              <a:t> uno de los objetivos principales es una implementación de nuevos empleos basa de nuestro proyecto de identificación de imágenes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Nuestro proyecto es realista ya que estas tecnologías ya se usan hoy en día para otro tipo de identificaciones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deseados</a:t>
            </a:r>
            <a:endParaRPr dirty="0"/>
          </a:p>
        </p:txBody>
      </p:sp>
      <p:sp>
        <p:nvSpPr>
          <p:cNvPr id="533" name="Google Shape;533;p41"/>
          <p:cNvSpPr/>
          <p:nvPr/>
        </p:nvSpPr>
        <p:spPr>
          <a:xfrm>
            <a:off x="1596914" y="1959206"/>
            <a:ext cx="3177932" cy="1940119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3520667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3531300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599435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605859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605859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596862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610350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598141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610350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617428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606498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597502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600074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598141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603926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603926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594929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623212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594929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609071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623212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638633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594290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594290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627064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627064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4022939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41"/>
          <p:cNvSpPr/>
          <p:nvPr/>
        </p:nvSpPr>
        <p:spPr>
          <a:xfrm>
            <a:off x="4157785" y="4020367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4035787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4053780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4053780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4036427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403965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736337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3500456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08F370-D49F-4291-9065-5C307B3B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82" y="2074576"/>
            <a:ext cx="2211176" cy="14370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27E08C-0B3B-42A6-8C40-5311B2BC2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72" y="2062311"/>
            <a:ext cx="2176310" cy="1450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RESOLUCION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74875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538</Words>
  <Application>Microsoft Office PowerPoint</Application>
  <PresentationFormat>Presentación en pantalla (16:9)</PresentationFormat>
  <Paragraphs>63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Raleway Thin</vt:lpstr>
      <vt:lpstr>Anaheim</vt:lpstr>
      <vt:lpstr>Nunito Light</vt:lpstr>
      <vt:lpstr>Arial</vt:lpstr>
      <vt:lpstr>Overpass Mono</vt:lpstr>
      <vt:lpstr>Programming Lesson by Slidesgo</vt:lpstr>
      <vt:lpstr>PROYECTO: IOR-G</vt:lpstr>
      <vt:lpstr>&lt;Identificación optima De reciclaje&gt;</vt:lpstr>
      <vt:lpstr>—Omar Marroquín </vt:lpstr>
      <vt:lpstr>INNOVACIÓN Y CREATIVIDAD</vt:lpstr>
      <vt:lpstr>IOR-G</vt:lpstr>
      <vt:lpstr>Inovaciones Y Funciones especiales</vt:lpstr>
      <vt:lpstr>USABILIDAD</vt:lpstr>
      <vt:lpstr>Resultados deseados</vt:lpstr>
      <vt:lpstr>RESOLUCION</vt:lpstr>
      <vt:lpstr>¿Por qué confiar?</vt:lpstr>
      <vt:lpstr>PRUEBAS</vt:lpstr>
      <vt:lpstr>EJECUCION Y PROEYECCION</vt:lpstr>
      <vt:lpstr>intuitiva, sencilla y escalable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Imágenes - Clasificación de Chatarra Ferrosa y Materiales no deseados.</dc:title>
  <dc:creator>Gabriel Rios</dc:creator>
  <cp:lastModifiedBy>Luis Ríos</cp:lastModifiedBy>
  <cp:revision>15</cp:revision>
  <dcterms:modified xsi:type="dcterms:W3CDTF">2020-11-09T05:09:52Z</dcterms:modified>
</cp:coreProperties>
</file>