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2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5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6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6D1E-5916-4923-976E-73B4CFF122F6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2B86-E75A-4954-B0CE-2A79E4EB9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explorePAB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/>
              <a:t>L'interface se veut simple et est organisé en trois parties </a:t>
            </a:r>
            <a:r>
              <a:rPr lang="fr-FR" sz="3100" dirty="0" smtClean="0"/>
              <a:t>: </a:t>
            </a:r>
            <a:br>
              <a:rPr lang="fr-FR" sz="3100" dirty="0" smtClean="0"/>
            </a:br>
            <a:r>
              <a:rPr lang="fr-FR" sz="3100" dirty="0" smtClean="0"/>
              <a:t>Exploration, Indicateurs, et Typologies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100" y="2593833"/>
            <a:ext cx="2682156" cy="3583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 menu vous permet de naviguer entre les différentes parties :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13" y="1825625"/>
            <a:ext cx="8383433" cy="43513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49" y="2593834"/>
            <a:ext cx="2181529" cy="2000529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1927569">
            <a:off x="4462140" y="2692450"/>
            <a:ext cx="2346009" cy="538112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Exploration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403066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Cette première partie permet d'explorer les différentes variables, une par une puis deux par deux, à l'aide de représentations graphiques adaptées. Aussi, il y a une couleur différente pour chaque territoire que vous représentez </a:t>
            </a:r>
            <a:r>
              <a:rPr lang="fr-FR" sz="1800" dirty="0" smtClean="0"/>
              <a:t>: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</a:t>
            </a:r>
            <a:r>
              <a:rPr lang="fr-FR" sz="1800" dirty="0"/>
              <a:t>Gris si vous sélectionnez tous les territoires.</a:t>
            </a:r>
          </a:p>
          <a:p>
            <a:pPr marL="0" indent="0">
              <a:buNone/>
            </a:pPr>
            <a:r>
              <a:rPr lang="fr-FR" sz="1800" dirty="0" smtClean="0"/>
              <a:t>- </a:t>
            </a:r>
            <a:r>
              <a:rPr lang="fr-FR" sz="1800" dirty="0"/>
              <a:t>Vert pour le Pays Voironnais (CAPV)</a:t>
            </a:r>
          </a:p>
          <a:p>
            <a:pPr marL="0" indent="0">
              <a:buNone/>
            </a:pPr>
            <a:r>
              <a:rPr lang="fr-FR" sz="1800" dirty="0" smtClean="0"/>
              <a:t>- </a:t>
            </a:r>
            <a:r>
              <a:rPr lang="fr-FR" sz="1800" dirty="0"/>
              <a:t>Bleu pour Grenoble Alpes Métropole (GAM)</a:t>
            </a:r>
          </a:p>
          <a:p>
            <a:pPr marL="0" indent="0">
              <a:buNone/>
            </a:pPr>
            <a:r>
              <a:rPr lang="fr-FR" sz="1800" dirty="0" smtClean="0"/>
              <a:t>- </a:t>
            </a:r>
            <a:r>
              <a:rPr lang="fr-FR" sz="1800" dirty="0"/>
              <a:t>Rouge pour le Grésivaudan (CCLG)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5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Exploration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97" y="1825624"/>
            <a:ext cx="9914739" cy="4778375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441776">
            <a:off x="1800291" y="2634071"/>
            <a:ext cx="2548214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1872080" y="3718333"/>
            <a:ext cx="2404635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531505">
            <a:off x="2351906" y="6095476"/>
            <a:ext cx="2606355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48200" y="2406024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Sélection du territoire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83100" y="3718333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Sélection d’une ou des variables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94300" y="5923764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Aide à l’interprétation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Indicateurs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20899"/>
            <a:ext cx="10515600" cy="405606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La seconde partie contient une sélection de graphiques spécifiques, ainsi qu'une carte, permettant de mieux comprendre les données. Elle est divisée en deux sections:</a:t>
            </a:r>
          </a:p>
          <a:p>
            <a:pPr marL="0" indent="0">
              <a:buNone/>
            </a:pPr>
            <a:r>
              <a:rPr lang="fr-FR" sz="1800" dirty="0"/>
              <a:t> </a:t>
            </a:r>
          </a:p>
          <a:p>
            <a:pPr marL="0" indent="0">
              <a:buNone/>
            </a:pPr>
            <a:r>
              <a:rPr lang="fr-FR" sz="1800" dirty="0"/>
              <a:t> - "La prime et ses bénéficiaires" : présentant la distribution générale de la prime</a:t>
            </a:r>
            <a:r>
              <a:rPr lang="fr-FR" sz="1800" dirty="0" smtClean="0"/>
              <a:t>;</a:t>
            </a:r>
          </a:p>
          <a:p>
            <a:pPr marL="0" indent="0">
              <a:buNone/>
            </a:pPr>
            <a:r>
              <a:rPr lang="fr-FR" sz="1800" dirty="0" smtClean="0"/>
              <a:t> </a:t>
            </a:r>
            <a:r>
              <a:rPr lang="fr-FR" sz="1800" dirty="0"/>
              <a:t>- "Modes d'usages" : Présentant les évolutions de comportement avant et après le changement d'appareils.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Indicateurs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1690688"/>
            <a:ext cx="9149145" cy="4740275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 rot="10441776">
            <a:off x="2218658" y="3150721"/>
            <a:ext cx="2434339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92475" y="2925218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Sélection de l’indicateur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8" name="Virage 7"/>
          <p:cNvSpPr/>
          <p:nvPr/>
        </p:nvSpPr>
        <p:spPr>
          <a:xfrm rot="16200000">
            <a:off x="2734468" y="5986717"/>
            <a:ext cx="627065" cy="6731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7322" y="5969298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Origines des données et éventuelle(s) précaution(s) à prendre lors de l’interprétation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- Typologies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984499"/>
            <a:ext cx="10515600" cy="319246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La dernière partie présente les résultats que nous avons obtenus en séparant les données en cluster : les liens entre les groupes et les variables, et la répartition géographique des groupes. Nous avons fait cette analyse à deux niveaux : au niveau communal et à celui de l'individu, ils constitueront chacun une section.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5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168"/>
            <a:ext cx="10344867" cy="519664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- Typologies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 rot="14135066">
            <a:off x="2767608" y="3983084"/>
            <a:ext cx="1992565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10441776">
            <a:off x="3518745" y="2263459"/>
            <a:ext cx="2264408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09006" y="5014581"/>
            <a:ext cx="2193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Sélection des calques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(indicateurs communales, frontières des territoires)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44975" y="2088016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Sélection du fond de carte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 rot="14135066">
            <a:off x="7553981" y="4624976"/>
            <a:ext cx="1165758" cy="305331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417918" y="5179680"/>
            <a:ext cx="219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Cliquer sur une commune pour afficher ses caractéristiques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187699"/>
            <a:ext cx="10515600" cy="29892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toute question: macegabriel7238@gmail.com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309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Comment utiliser explorePAB ?</vt:lpstr>
      <vt:lpstr>L'interface se veut simple et est organisé en trois parties :  Exploration, Indicateurs, et Typologies</vt:lpstr>
      <vt:lpstr>I - Exploration :</vt:lpstr>
      <vt:lpstr>I - Exploration :</vt:lpstr>
      <vt:lpstr>II - Indicateurs :</vt:lpstr>
      <vt:lpstr>II - Indicateurs :</vt:lpstr>
      <vt:lpstr>III - Typologies : </vt:lpstr>
      <vt:lpstr>III - Typologies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utiliser explorePAB ?</dc:title>
  <dc:creator>Gabriel Mace</dc:creator>
  <cp:lastModifiedBy>Gabriel Mace</cp:lastModifiedBy>
  <cp:revision>7</cp:revision>
  <dcterms:created xsi:type="dcterms:W3CDTF">2024-08-27T07:22:14Z</dcterms:created>
  <dcterms:modified xsi:type="dcterms:W3CDTF">2024-08-27T08:03:35Z</dcterms:modified>
</cp:coreProperties>
</file>