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304" r:id="rId6"/>
    <p:sldId id="258" r:id="rId7"/>
    <p:sldId id="307" r:id="rId8"/>
    <p:sldId id="292" r:id="rId9"/>
    <p:sldId id="305" r:id="rId10"/>
    <p:sldId id="309" r:id="rId11"/>
    <p:sldId id="310" r:id="rId12"/>
    <p:sldId id="302" r:id="rId13"/>
    <p:sldId id="311" r:id="rId14"/>
    <p:sldId id="312" r:id="rId15"/>
    <p:sldId id="313" r:id="rId16"/>
    <p:sldId id="298" r:id="rId17"/>
    <p:sldId id="303" r:id="rId1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5F9E"/>
    <a:srgbClr val="C00649"/>
    <a:srgbClr val="E2CC56"/>
    <a:srgbClr val="3CEAE9"/>
    <a:srgbClr val="67001F"/>
    <a:srgbClr val="B2182B"/>
    <a:srgbClr val="A3A311"/>
    <a:srgbClr val="D91D62"/>
    <a:srgbClr val="58CCF1"/>
    <a:srgbClr val="E1CB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784" autoAdjust="0"/>
  </p:normalViewPr>
  <p:slideViewPr>
    <p:cSldViewPr snapToGrid="0">
      <p:cViewPr varScale="1">
        <p:scale>
          <a:sx n="75" d="100"/>
          <a:sy n="75" d="100"/>
        </p:scale>
        <p:origin x="97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0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162CAB1C-0AA1-4053-A726-215D175850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9F6F74-5F3D-4C2B-8AC5-73761B2FB2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CB8155-2A39-4FBD-8B5C-1618968977F3}" type="datetime1">
              <a:rPr lang="pt-BR" smtClean="0"/>
              <a:t>09/10/2024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774BE-A649-46E3-849C-B7115F877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EE0E8BA-5F10-4BE9-B74D-7AA6E4180C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BFECE9-3899-402D-9557-B34889DA2F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5944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1A588-45C3-4606-899F-85E8B334D59D}" type="datetime1">
              <a:rPr lang="pt-BR" smtClean="0"/>
              <a:pPr/>
              <a:t>09/10/2024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B3784F3-2271-4F8D-A0BC-8F40E6849F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412453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B3784F3-2271-4F8D-A0BC-8F40E6849FE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211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3784F3-2271-4F8D-A0BC-8F40E6849FE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755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3784F3-2271-4F8D-A0BC-8F40E6849FE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064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3784F3-2271-4F8D-A0BC-8F40E6849FE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996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3784F3-2271-4F8D-A0BC-8F40E6849FE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624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3784F3-2271-4F8D-A0BC-8F40E6849FE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5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Contexto: explicar o problema</a:t>
            </a:r>
          </a:p>
          <a:p>
            <a:r>
              <a:rPr lang="pt-BR" dirty="0"/>
              <a:t>Metodologia: de onde saíram os dados e quais os modelos utilizados</a:t>
            </a:r>
          </a:p>
          <a:p>
            <a:r>
              <a:rPr lang="pt-BR" dirty="0" err="1"/>
              <a:t>Segmentacao</a:t>
            </a:r>
            <a:r>
              <a:rPr lang="pt-BR" dirty="0"/>
              <a:t>: como lidei com a clusterização de dados</a:t>
            </a:r>
          </a:p>
          <a:p>
            <a:r>
              <a:rPr lang="pt-BR" dirty="0" err="1"/>
              <a:t>Classificacao</a:t>
            </a:r>
            <a:r>
              <a:rPr lang="pt-BR" dirty="0"/>
              <a:t>: como lidei com a classificação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3784F3-2271-4F8D-A0BC-8F40E6849FE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68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empresa que opera no sector de varejo alimentício</a:t>
            </a:r>
          </a:p>
          <a:p>
            <a:r>
              <a:rPr lang="pt-BR" dirty="0"/>
              <a:t>Aprimorar a performance das atividades de marketing, em especial nas campanhas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3784F3-2271-4F8D-A0BC-8F40E6849FE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476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Modelo preditivo que melhore as campanhas de marketing e um modelo de clusterização que explique o comportamento de compras de quem responde as campanhas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3784F3-2271-4F8D-A0BC-8F40E6849FE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408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Foi realizado uma campanha de marketing para vender um produto novo envolvendo 2240 cliente. Ao todo custou mais de 6mil um. Foram selecionados aleatoriamente e contatados por telefone. Quem comprou foi tagueado. E isso gerou  um </a:t>
            </a:r>
            <a:r>
              <a:rPr lang="pt-BR" dirty="0" err="1"/>
              <a:t>dataset</a:t>
            </a:r>
            <a:r>
              <a:rPr lang="pt-BR" dirty="0"/>
              <a:t> para gente com </a:t>
            </a:r>
            <a:r>
              <a:rPr lang="pt-BR" dirty="0" err="1"/>
              <a:t>infos</a:t>
            </a:r>
            <a:r>
              <a:rPr lang="pt-BR" dirty="0"/>
              <a:t> como </a:t>
            </a:r>
            <a:r>
              <a:rPr lang="pt-BR" dirty="0" err="1"/>
              <a:t>qtde</a:t>
            </a:r>
            <a:r>
              <a:rPr lang="pt-BR" dirty="0"/>
              <a:t> de campanhas anteriores aceitas, resultado atual, filho, valor gasto, transações, relacionamento, </a:t>
            </a:r>
            <a:r>
              <a:rPr lang="pt-BR" dirty="0" err="1"/>
              <a:t>recenci</a:t>
            </a:r>
            <a:endParaRPr lang="pt-BR" dirty="0"/>
          </a:p>
          <a:p>
            <a:endParaRPr lang="pt-BR" dirty="0"/>
          </a:p>
          <a:p>
            <a:r>
              <a:rPr lang="pt-BR" dirty="0"/>
              <a:t>Custo da campanha 6720UM</a:t>
            </a:r>
          </a:p>
          <a:p>
            <a:r>
              <a:rPr lang="pt-BR" dirty="0"/>
              <a:t>Retorno: 3674</a:t>
            </a:r>
          </a:p>
          <a:p>
            <a:r>
              <a:rPr lang="pt-BR" dirty="0" err="1"/>
              <a:t>Aderencia</a:t>
            </a:r>
            <a:r>
              <a:rPr lang="pt-BR" dirty="0"/>
              <a:t>: 15%</a:t>
            </a:r>
          </a:p>
          <a:p>
            <a:endParaRPr lang="pt-BR" dirty="0"/>
          </a:p>
          <a:p>
            <a:r>
              <a:rPr lang="pt-BR" dirty="0"/>
              <a:t>Prever o comportamento para a aplicar ao restante da base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3784F3-2271-4F8D-A0BC-8F40E6849FE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855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3784F3-2271-4F8D-A0BC-8F40E6849FE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936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3784F3-2271-4F8D-A0BC-8F40E6849FE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687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3784F3-2271-4F8D-A0BC-8F40E6849FE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314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3784F3-2271-4F8D-A0BC-8F40E6849FE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40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E602CDF5-333B-4D96-98D8-CDFB79A8430E}"/>
              </a:ext>
            </a:extLst>
          </p:cNvPr>
          <p:cNvSpPr/>
          <p:nvPr userDrawn="1"/>
        </p:nvSpPr>
        <p:spPr>
          <a:xfrm>
            <a:off x="3415570" y="3425047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728C741F-060F-4718-A57B-A1162A01F72C}"/>
              </a:ext>
            </a:extLst>
          </p:cNvPr>
          <p:cNvSpPr/>
          <p:nvPr userDrawn="1"/>
        </p:nvSpPr>
        <p:spPr>
          <a:xfrm>
            <a:off x="1698549" y="3425047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667E4DE3-DDB5-444E-86D9-7B201F0BFC0F}"/>
              </a:ext>
            </a:extLst>
          </p:cNvPr>
          <p:cNvSpPr/>
          <p:nvPr userDrawn="1"/>
        </p:nvSpPr>
        <p:spPr>
          <a:xfrm>
            <a:off x="-12823" y="3425047"/>
            <a:ext cx="1719072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9578" y="1895475"/>
            <a:ext cx="5679621" cy="2413965"/>
          </a:xfrm>
        </p:spPr>
        <p:txBody>
          <a:bodyPr lIns="0" rtlCol="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99578" y="5597131"/>
            <a:ext cx="5050971" cy="472073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AEC85266-52B0-409F-8CE4-E444E424D5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99578" y="5954904"/>
            <a:ext cx="2200154" cy="569912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Data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455E561-1242-4C3A-8D37-3138CA80547F}"/>
              </a:ext>
            </a:extLst>
          </p:cNvPr>
          <p:cNvSpPr/>
          <p:nvPr userDrawn="1"/>
        </p:nvSpPr>
        <p:spPr>
          <a:xfrm>
            <a:off x="3415570" y="1713063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1AFF298D-0F6B-4888-9B03-1FDDFE28B82B}"/>
              </a:ext>
            </a:extLst>
          </p:cNvPr>
          <p:cNvSpPr/>
          <p:nvPr userDrawn="1"/>
        </p:nvSpPr>
        <p:spPr>
          <a:xfrm>
            <a:off x="1698549" y="1079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32C19AED-A027-4017-B01A-E1E6583F81C6}"/>
              </a:ext>
            </a:extLst>
          </p:cNvPr>
          <p:cNvSpPr/>
          <p:nvPr userDrawn="1"/>
        </p:nvSpPr>
        <p:spPr>
          <a:xfrm>
            <a:off x="1698549" y="1713063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97D0707-6223-4E41-9E36-C3BF6C78CA4D}"/>
              </a:ext>
            </a:extLst>
          </p:cNvPr>
          <p:cNvSpPr/>
          <p:nvPr userDrawn="1"/>
        </p:nvSpPr>
        <p:spPr>
          <a:xfrm>
            <a:off x="1698549" y="5137031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4BE2D702-5FB5-4F75-B96D-4F210F10EA62}"/>
              </a:ext>
            </a:extLst>
          </p:cNvPr>
          <p:cNvSpPr/>
          <p:nvPr userDrawn="1"/>
        </p:nvSpPr>
        <p:spPr>
          <a:xfrm>
            <a:off x="-12823" y="1079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447C29C-1D94-4217-A4D7-E0E0A8CACEBC}"/>
              </a:ext>
            </a:extLst>
          </p:cNvPr>
          <p:cNvSpPr/>
          <p:nvPr userDrawn="1"/>
        </p:nvSpPr>
        <p:spPr>
          <a:xfrm>
            <a:off x="-12823" y="5137031"/>
            <a:ext cx="1719072" cy="1719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3" name="Espaço Reservado para Imagem 52">
            <a:extLst>
              <a:ext uri="{FF2B5EF4-FFF2-40B4-BE49-F238E27FC236}">
                <a16:creationId xmlns:a16="http://schemas.microsoft.com/office/drawing/2014/main" id="{7B163DE2-7989-4B1E-8299-5E64777AFA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15570" y="1079"/>
            <a:ext cx="1719072" cy="1719072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5" name="Espaço Reservado para Imagem 54">
            <a:extLst>
              <a:ext uri="{FF2B5EF4-FFF2-40B4-BE49-F238E27FC236}">
                <a16:creationId xmlns:a16="http://schemas.microsoft.com/office/drawing/2014/main" id="{683976C8-BDBA-48C4-AC83-73D1D8F0F1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5570" y="5137031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4" name="Espaço Reservado para Imagem 53">
            <a:extLst>
              <a:ext uri="{FF2B5EF4-FFF2-40B4-BE49-F238E27FC236}">
                <a16:creationId xmlns:a16="http://schemas.microsoft.com/office/drawing/2014/main" id="{71082593-1DC5-43B5-947C-7963DD90EB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12823" y="1713063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95796F3-1FF2-4CB3-9A21-2FA42B0F739C}"/>
              </a:ext>
            </a:extLst>
          </p:cNvPr>
          <p:cNvSpPr/>
          <p:nvPr userDrawn="1"/>
        </p:nvSpPr>
        <p:spPr>
          <a:xfrm>
            <a:off x="5699578" y="5142220"/>
            <a:ext cx="628650" cy="1822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grades de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60B973DC-FC8B-48F4-9A50-A679872638A6}"/>
              </a:ext>
            </a:extLst>
          </p:cNvPr>
          <p:cNvSpPr/>
          <p:nvPr userDrawn="1"/>
        </p:nvSpPr>
        <p:spPr>
          <a:xfrm>
            <a:off x="0" y="0"/>
            <a:ext cx="1905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6651245-F8FA-4280-86E8-A02EA6F9D183}"/>
              </a:ext>
            </a:extLst>
          </p:cNvPr>
          <p:cNvSpPr/>
          <p:nvPr userDrawn="1"/>
        </p:nvSpPr>
        <p:spPr>
          <a:xfrm>
            <a:off x="1905000" y="3429000"/>
            <a:ext cx="3429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92243009-72E0-4065-A4ED-BF9024B3D4FB}"/>
              </a:ext>
            </a:extLst>
          </p:cNvPr>
          <p:cNvSpPr/>
          <p:nvPr userDrawn="1"/>
        </p:nvSpPr>
        <p:spPr>
          <a:xfrm>
            <a:off x="5334000" y="0"/>
            <a:ext cx="3429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445E1145-BC25-4AC5-8B8D-8AECD11F1713}"/>
              </a:ext>
            </a:extLst>
          </p:cNvPr>
          <p:cNvSpPr/>
          <p:nvPr userDrawn="1"/>
        </p:nvSpPr>
        <p:spPr>
          <a:xfrm>
            <a:off x="8763000" y="3429000"/>
            <a:ext cx="3429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4" name="Espaço Reservado para Imagem 43">
            <a:extLst>
              <a:ext uri="{FF2B5EF4-FFF2-40B4-BE49-F238E27FC236}">
                <a16:creationId xmlns:a16="http://schemas.microsoft.com/office/drawing/2014/main" id="{79F851B1-E044-41C4-88D1-6BA4FBC839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7" name="Espaço Reservado para Imagem 46">
            <a:extLst>
              <a:ext uri="{FF2B5EF4-FFF2-40B4-BE49-F238E27FC236}">
                <a16:creationId xmlns:a16="http://schemas.microsoft.com/office/drawing/2014/main" id="{EEE85C52-E5BA-4142-AE8D-7B357E4A47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34000" y="342900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0" name="Espaço Reservado para Imagem 49">
            <a:extLst>
              <a:ext uri="{FF2B5EF4-FFF2-40B4-BE49-F238E27FC236}">
                <a16:creationId xmlns:a16="http://schemas.microsoft.com/office/drawing/2014/main" id="{424B8959-FF9C-453C-8179-A0BF8D392B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63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4" name="Título 1">
            <a:extLst>
              <a:ext uri="{FF2B5EF4-FFF2-40B4-BE49-F238E27FC236}">
                <a16:creationId xmlns:a16="http://schemas.microsoft.com/office/drawing/2014/main" id="{3F2D93AE-80E9-4043-9384-F0F06D65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476501" y="2766221"/>
            <a:ext cx="6858002" cy="1325563"/>
          </a:xfrm>
        </p:spPr>
        <p:txBody>
          <a:bodyPr rtlCol="0"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4718" y="4697806"/>
            <a:ext cx="2800350" cy="891383"/>
          </a:xfr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5" name="Espaço Reservado para Conteúdo 2">
            <a:extLst>
              <a:ext uri="{FF2B5EF4-FFF2-40B4-BE49-F238E27FC236}">
                <a16:creationId xmlns:a16="http://schemas.microsoft.com/office/drawing/2014/main" id="{9D493CB6-06D1-4AD2-924D-64007FFFAC0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01931" y="4697805"/>
            <a:ext cx="2800351" cy="891383"/>
          </a:xfr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6" name="Espaço Reservado para Conteúdo 2">
            <a:extLst>
              <a:ext uri="{FF2B5EF4-FFF2-40B4-BE49-F238E27FC236}">
                <a16:creationId xmlns:a16="http://schemas.microsoft.com/office/drawing/2014/main" id="{D5B991DB-A408-4F6D-A8D0-5167D1E3076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623718" y="1268809"/>
            <a:ext cx="2853532" cy="891383"/>
          </a:xfr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0" name="Espaço Reservado para Data 6">
            <a:extLst>
              <a:ext uri="{FF2B5EF4-FFF2-40B4-BE49-F238E27FC236}">
                <a16:creationId xmlns:a16="http://schemas.microsoft.com/office/drawing/2014/main" id="{CAE1BB52-31E7-4A74-9ED4-FDD92237639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194718" y="6356350"/>
            <a:ext cx="98391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1" name="Espaço Reservado para Rodapé 4">
            <a:extLst>
              <a:ext uri="{FF2B5EF4-FFF2-40B4-BE49-F238E27FC236}">
                <a16:creationId xmlns:a16="http://schemas.microsoft.com/office/drawing/2014/main" id="{EAF5ABA9-E5E2-43E4-ACD5-994ABC0856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334000" y="6356350"/>
            <a:ext cx="34290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2" name="Espaço Reservado para o Número do Slide 5">
            <a:extLst>
              <a:ext uri="{FF2B5EF4-FFF2-40B4-BE49-F238E27FC236}">
                <a16:creationId xmlns:a16="http://schemas.microsoft.com/office/drawing/2014/main" id="{40AEA096-23EC-471A-85DB-52788D8475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711542" y="6356350"/>
            <a:ext cx="642257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22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604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604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4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6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8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50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22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4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6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8435" y="3658480"/>
            <a:ext cx="393192" cy="390677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10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82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4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6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8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70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2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4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6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8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30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2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2" name="Espaço Reservado para Texto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4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6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3" name="Espaço Reservado para Texto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8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4" name="Espaço Reservado para Texto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90430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80" name="Título 1">
            <a:extLst>
              <a:ext uri="{FF2B5EF4-FFF2-40B4-BE49-F238E27FC236}">
                <a16:creationId xmlns:a16="http://schemas.microsoft.com/office/drawing/2014/main" id="{BD315BE3-66BC-448E-AC25-B8B59C8001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0952" y="629616"/>
            <a:ext cx="6550096" cy="1325563"/>
          </a:xfrm>
        </p:spPr>
        <p:txBody>
          <a:bodyPr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 Mestre 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8791A8F7-D0D7-459C-816C-06A776192CF1}"/>
              </a:ext>
            </a:extLst>
          </p:cNvPr>
          <p:cNvSpPr/>
          <p:nvPr userDrawn="1"/>
        </p:nvSpPr>
        <p:spPr>
          <a:xfrm>
            <a:off x="5017194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63CFF470-94CA-4087-8B57-84A251AB5728}"/>
              </a:ext>
            </a:extLst>
          </p:cNvPr>
          <p:cNvSpPr/>
          <p:nvPr userDrawn="1"/>
        </p:nvSpPr>
        <p:spPr>
          <a:xfrm>
            <a:off x="430045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8741B3D2-0E68-4CDE-B746-65D383DA0EF1}"/>
              </a:ext>
            </a:extLst>
          </p:cNvPr>
          <p:cNvSpPr/>
          <p:nvPr userDrawn="1"/>
        </p:nvSpPr>
        <p:spPr>
          <a:xfrm>
            <a:off x="5375565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F24D9BB9-0D5B-45D1-A9B9-F8985612AD6E}"/>
              </a:ext>
            </a:extLst>
          </p:cNvPr>
          <p:cNvSpPr/>
          <p:nvPr userDrawn="1"/>
        </p:nvSpPr>
        <p:spPr>
          <a:xfrm>
            <a:off x="358371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DB714EE5-FC7B-4FDA-88D7-B7DB551EA274}"/>
              </a:ext>
            </a:extLst>
          </p:cNvPr>
          <p:cNvSpPr/>
          <p:nvPr userDrawn="1"/>
        </p:nvSpPr>
        <p:spPr>
          <a:xfrm>
            <a:off x="286696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D6984438-C7B6-469B-A0A3-F7C9F2CC6DBD}"/>
              </a:ext>
            </a:extLst>
          </p:cNvPr>
          <p:cNvSpPr/>
          <p:nvPr userDrawn="1"/>
        </p:nvSpPr>
        <p:spPr>
          <a:xfrm>
            <a:off x="215022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57EBFF5E-9DF7-4591-AC16-CB1D6AE0D25A}"/>
              </a:ext>
            </a:extLst>
          </p:cNvPr>
          <p:cNvSpPr/>
          <p:nvPr userDrawn="1"/>
        </p:nvSpPr>
        <p:spPr>
          <a:xfrm>
            <a:off x="3225339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29E0EA42-935D-43B4-AB8D-FDC3007FD20C}"/>
              </a:ext>
            </a:extLst>
          </p:cNvPr>
          <p:cNvSpPr/>
          <p:nvPr userDrawn="1"/>
        </p:nvSpPr>
        <p:spPr>
          <a:xfrm>
            <a:off x="1791855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EDD61E09-E863-45B9-9F49-02EA501C578E}"/>
              </a:ext>
            </a:extLst>
          </p:cNvPr>
          <p:cNvSpPr/>
          <p:nvPr userDrawn="1"/>
        </p:nvSpPr>
        <p:spPr>
          <a:xfrm>
            <a:off x="1433484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52DB4680-C46B-45C0-9514-7B5E0B10E393}"/>
              </a:ext>
            </a:extLst>
          </p:cNvPr>
          <p:cNvSpPr/>
          <p:nvPr userDrawn="1"/>
        </p:nvSpPr>
        <p:spPr>
          <a:xfrm>
            <a:off x="6092307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3AAA84B2-8B6A-4266-8305-9222B397D900}"/>
              </a:ext>
            </a:extLst>
          </p:cNvPr>
          <p:cNvSpPr/>
          <p:nvPr userDrawn="1"/>
        </p:nvSpPr>
        <p:spPr>
          <a:xfrm>
            <a:off x="358371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6288CF74-DD4A-450A-A6CE-FD0BAFADE3CC}"/>
              </a:ext>
            </a:extLst>
          </p:cNvPr>
          <p:cNvSpPr/>
          <p:nvPr userDrawn="1"/>
        </p:nvSpPr>
        <p:spPr>
          <a:xfrm>
            <a:off x="4658823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7CC73489-9E12-4EC4-BFC7-9BB5C27C2E1F}"/>
              </a:ext>
            </a:extLst>
          </p:cNvPr>
          <p:cNvSpPr/>
          <p:nvPr userDrawn="1"/>
        </p:nvSpPr>
        <p:spPr>
          <a:xfrm>
            <a:off x="1075113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A2658D15-43FF-4F4D-AAE7-4B9122899193}"/>
              </a:ext>
            </a:extLst>
          </p:cNvPr>
          <p:cNvSpPr/>
          <p:nvPr userDrawn="1"/>
        </p:nvSpPr>
        <p:spPr>
          <a:xfrm>
            <a:off x="250859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AFA77309-00B7-459D-BA45-EE1AEAA3B0CD}"/>
              </a:ext>
            </a:extLst>
          </p:cNvPr>
          <p:cNvSpPr/>
          <p:nvPr userDrawn="1"/>
        </p:nvSpPr>
        <p:spPr>
          <a:xfrm>
            <a:off x="716742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30775FA4-041A-45A7-8F49-9CBD363A28BB}"/>
              </a:ext>
            </a:extLst>
          </p:cNvPr>
          <p:cNvSpPr/>
          <p:nvPr userDrawn="1"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5508D4AD-2238-4B32-B766-397DD7A6E429}"/>
              </a:ext>
            </a:extLst>
          </p:cNvPr>
          <p:cNvSpPr/>
          <p:nvPr userDrawn="1"/>
        </p:nvSpPr>
        <p:spPr>
          <a:xfrm>
            <a:off x="5733936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F4B50382-516D-4475-956A-F7F9FD3E08E3}"/>
              </a:ext>
            </a:extLst>
          </p:cNvPr>
          <p:cNvSpPr/>
          <p:nvPr userDrawn="1"/>
        </p:nvSpPr>
        <p:spPr>
          <a:xfrm>
            <a:off x="3942081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C399009F-0A9E-4E2F-B4EF-3ECF21378479}"/>
              </a:ext>
            </a:extLst>
          </p:cNvPr>
          <p:cNvSpPr/>
          <p:nvPr userDrawn="1"/>
        </p:nvSpPr>
        <p:spPr>
          <a:xfrm>
            <a:off x="1146787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7CFBE686-CBC8-41CE-B11B-CF0C378E6EDE}"/>
              </a:ext>
            </a:extLst>
          </p:cNvPr>
          <p:cNvSpPr/>
          <p:nvPr userDrawn="1"/>
        </p:nvSpPr>
        <p:spPr>
          <a:xfrm>
            <a:off x="1075113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D8450F92-73B1-46EB-A8BC-80B995ED31D0}"/>
              </a:ext>
            </a:extLst>
          </p:cNvPr>
          <p:cNvSpPr/>
          <p:nvPr userDrawn="1"/>
        </p:nvSpPr>
        <p:spPr>
          <a:xfrm>
            <a:off x="1182624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E7EBDAD3-E952-4A8E-8DCF-BAD616AE8FD0}"/>
              </a:ext>
            </a:extLst>
          </p:cNvPr>
          <p:cNvSpPr/>
          <p:nvPr userDrawn="1"/>
        </p:nvSpPr>
        <p:spPr>
          <a:xfrm>
            <a:off x="10034388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C135B39D-DCFF-48D1-B7C8-418310C34B9F}"/>
              </a:ext>
            </a:extLst>
          </p:cNvPr>
          <p:cNvSpPr/>
          <p:nvPr userDrawn="1"/>
        </p:nvSpPr>
        <p:spPr>
          <a:xfrm>
            <a:off x="931764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566893CC-18D8-4978-98A0-9F0F1A58F70F}"/>
              </a:ext>
            </a:extLst>
          </p:cNvPr>
          <p:cNvSpPr/>
          <p:nvPr userDrawn="1"/>
        </p:nvSpPr>
        <p:spPr>
          <a:xfrm>
            <a:off x="8600904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A59803DA-84F5-4810-9D67-82851BBBF7B7}"/>
              </a:ext>
            </a:extLst>
          </p:cNvPr>
          <p:cNvSpPr/>
          <p:nvPr userDrawn="1"/>
        </p:nvSpPr>
        <p:spPr>
          <a:xfrm>
            <a:off x="967601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7A9BDBED-FA8E-4080-8786-5B97A485DDB6}"/>
              </a:ext>
            </a:extLst>
          </p:cNvPr>
          <p:cNvSpPr/>
          <p:nvPr userDrawn="1"/>
        </p:nvSpPr>
        <p:spPr>
          <a:xfrm>
            <a:off x="8242533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9D3328E7-2083-4FC9-B32F-1FED3CDFFF3B}"/>
              </a:ext>
            </a:extLst>
          </p:cNvPr>
          <p:cNvSpPr/>
          <p:nvPr userDrawn="1"/>
        </p:nvSpPr>
        <p:spPr>
          <a:xfrm>
            <a:off x="7884162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97D29CBA-4952-44B4-A695-45B4490EEB8D}"/>
              </a:ext>
            </a:extLst>
          </p:cNvPr>
          <p:cNvSpPr/>
          <p:nvPr userDrawn="1"/>
        </p:nvSpPr>
        <p:spPr>
          <a:xfrm>
            <a:off x="6809049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65338F58-85B5-4095-931F-DE4D676A6192}"/>
              </a:ext>
            </a:extLst>
          </p:cNvPr>
          <p:cNvSpPr/>
          <p:nvPr userDrawn="1"/>
        </p:nvSpPr>
        <p:spPr>
          <a:xfrm>
            <a:off x="11109501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62101AC6-3DF3-44E3-8F37-4D420EFB890E}"/>
              </a:ext>
            </a:extLst>
          </p:cNvPr>
          <p:cNvSpPr/>
          <p:nvPr userDrawn="1"/>
        </p:nvSpPr>
        <p:spPr>
          <a:xfrm>
            <a:off x="7525791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D3E958D7-1972-40AD-A538-8302A14984AB}"/>
              </a:ext>
            </a:extLst>
          </p:cNvPr>
          <p:cNvSpPr/>
          <p:nvPr userDrawn="1"/>
        </p:nvSpPr>
        <p:spPr>
          <a:xfrm>
            <a:off x="8959275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AAAD3289-DEFC-4EC6-BF0C-2B56CE1CD19B}"/>
              </a:ext>
            </a:extLst>
          </p:cNvPr>
          <p:cNvSpPr/>
          <p:nvPr userDrawn="1"/>
        </p:nvSpPr>
        <p:spPr>
          <a:xfrm>
            <a:off x="716742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6" name="Retângulo 145">
            <a:extLst>
              <a:ext uri="{FF2B5EF4-FFF2-40B4-BE49-F238E27FC236}">
                <a16:creationId xmlns:a16="http://schemas.microsoft.com/office/drawing/2014/main" id="{7EA5B12A-0ADE-4B3A-A74C-D3487E40A7C4}"/>
              </a:ext>
            </a:extLst>
          </p:cNvPr>
          <p:cNvSpPr/>
          <p:nvPr userDrawn="1"/>
        </p:nvSpPr>
        <p:spPr>
          <a:xfrm>
            <a:off x="645067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423D27DE-07B7-4053-A551-3515F702FECE}"/>
              </a:ext>
            </a:extLst>
          </p:cNvPr>
          <p:cNvSpPr/>
          <p:nvPr userDrawn="1"/>
        </p:nvSpPr>
        <p:spPr>
          <a:xfrm>
            <a:off x="10392759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5" name="Espaço Reservado para Data 3">
            <a:extLst>
              <a:ext uri="{FF2B5EF4-FFF2-40B4-BE49-F238E27FC236}">
                <a16:creationId xmlns:a16="http://schemas.microsoft.com/office/drawing/2014/main" id="{DAAD24F3-0234-4B5A-84DA-945939E26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156" name="Espaço Reservado para Rodapé 4">
            <a:extLst>
              <a:ext uri="{FF2B5EF4-FFF2-40B4-BE49-F238E27FC236}">
                <a16:creationId xmlns:a16="http://schemas.microsoft.com/office/drawing/2014/main" id="{664012DC-ACEF-433E-A505-4617F7A7E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157" name="Espaço Reservado para o Número do Slide 5">
            <a:extLst>
              <a:ext uri="{FF2B5EF4-FFF2-40B4-BE49-F238E27FC236}">
                <a16:creationId xmlns:a16="http://schemas.microsoft.com/office/drawing/2014/main" id="{58602E04-6AE9-4AB4-8C82-ADECCA2FC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52376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Imagem com Moldur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tângulo 92">
            <a:extLst>
              <a:ext uri="{FF2B5EF4-FFF2-40B4-BE49-F238E27FC236}">
                <a16:creationId xmlns:a16="http://schemas.microsoft.com/office/drawing/2014/main" id="{2348BA8A-9E10-4BDA-92EB-6C1021EBD8BB}"/>
              </a:ext>
            </a:extLst>
          </p:cNvPr>
          <p:cNvSpPr/>
          <p:nvPr userDrawn="1"/>
        </p:nvSpPr>
        <p:spPr>
          <a:xfrm>
            <a:off x="7583424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4DD1FBBA-C4C1-423C-8D85-CC2FA3147C8D}"/>
              </a:ext>
            </a:extLst>
          </p:cNvPr>
          <p:cNvSpPr/>
          <p:nvPr userDrawn="1"/>
        </p:nvSpPr>
        <p:spPr>
          <a:xfrm>
            <a:off x="7007352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7" name="Espaço Reservado para Imagem 106">
            <a:extLst>
              <a:ext uri="{FF2B5EF4-FFF2-40B4-BE49-F238E27FC236}">
                <a16:creationId xmlns:a16="http://schemas.microsoft.com/office/drawing/2014/main" id="{C1039393-3B8E-4456-97AA-ADBC18010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7351" y="572886"/>
            <a:ext cx="4608577" cy="5709042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2786" y="1047146"/>
            <a:ext cx="4603750" cy="955826"/>
          </a:xfrm>
        </p:spPr>
        <p:txBody>
          <a:bodyPr lIns="0" rtlCol="0" anchor="t">
            <a:no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1301" y="3202442"/>
            <a:ext cx="2001667" cy="747216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BB87F0D-3BAB-446D-B8D9-08B2C2BB3BD7}"/>
              </a:ext>
            </a:extLst>
          </p:cNvPr>
          <p:cNvSpPr/>
          <p:nvPr userDrawn="1"/>
        </p:nvSpPr>
        <p:spPr>
          <a:xfrm>
            <a:off x="643128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F04AEEB-DA23-4423-A0A2-D2E04125C4A7}"/>
              </a:ext>
            </a:extLst>
          </p:cNvPr>
          <p:cNvSpPr/>
          <p:nvPr userDrawn="1"/>
        </p:nvSpPr>
        <p:spPr>
          <a:xfrm>
            <a:off x="6431280" y="572886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2058B74-EF5C-4574-9B30-072FA59B9B21}"/>
              </a:ext>
            </a:extLst>
          </p:cNvPr>
          <p:cNvSpPr/>
          <p:nvPr userDrawn="1"/>
        </p:nvSpPr>
        <p:spPr>
          <a:xfrm>
            <a:off x="6431280" y="1145772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AE24787-0FCF-4199-AB93-6593FE032C55}"/>
              </a:ext>
            </a:extLst>
          </p:cNvPr>
          <p:cNvSpPr/>
          <p:nvPr userDrawn="1"/>
        </p:nvSpPr>
        <p:spPr>
          <a:xfrm>
            <a:off x="6431280" y="1718658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F44E538-795F-4C68-9305-B6955DBC7F5D}"/>
              </a:ext>
            </a:extLst>
          </p:cNvPr>
          <p:cNvSpPr/>
          <p:nvPr userDrawn="1"/>
        </p:nvSpPr>
        <p:spPr>
          <a:xfrm>
            <a:off x="6431280" y="2291544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1A0463E-1142-44E9-8CB3-9F22F5DF78A8}"/>
              </a:ext>
            </a:extLst>
          </p:cNvPr>
          <p:cNvSpPr/>
          <p:nvPr userDrawn="1"/>
        </p:nvSpPr>
        <p:spPr>
          <a:xfrm>
            <a:off x="6431280" y="286443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7898DBE-884D-4A00-AF2F-4295EAF41E13}"/>
              </a:ext>
            </a:extLst>
          </p:cNvPr>
          <p:cNvSpPr/>
          <p:nvPr userDrawn="1"/>
        </p:nvSpPr>
        <p:spPr>
          <a:xfrm>
            <a:off x="6431280" y="3437316"/>
            <a:ext cx="576072" cy="576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3AB5AC4-C502-4D78-A602-3027D20AB33A}"/>
              </a:ext>
            </a:extLst>
          </p:cNvPr>
          <p:cNvSpPr/>
          <p:nvPr userDrawn="1"/>
        </p:nvSpPr>
        <p:spPr>
          <a:xfrm>
            <a:off x="6431280" y="4010202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DF81845-E621-4070-9AD6-1F40FFDD82E2}"/>
              </a:ext>
            </a:extLst>
          </p:cNvPr>
          <p:cNvSpPr/>
          <p:nvPr userDrawn="1"/>
        </p:nvSpPr>
        <p:spPr>
          <a:xfrm>
            <a:off x="6431280" y="458308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A9190B9C-4A97-4EDC-9CBD-A68122AE2419}"/>
              </a:ext>
            </a:extLst>
          </p:cNvPr>
          <p:cNvSpPr/>
          <p:nvPr userDrawn="1"/>
        </p:nvSpPr>
        <p:spPr>
          <a:xfrm>
            <a:off x="6431280" y="5155974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790346E6-78BF-48E9-8EF6-B77BAA49AADA}"/>
              </a:ext>
            </a:extLst>
          </p:cNvPr>
          <p:cNvSpPr/>
          <p:nvPr userDrawn="1"/>
        </p:nvSpPr>
        <p:spPr>
          <a:xfrm>
            <a:off x="6431280" y="572886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A3902D-54BA-48ED-8547-8856B4F50D2D}"/>
              </a:ext>
            </a:extLst>
          </p:cNvPr>
          <p:cNvSpPr/>
          <p:nvPr userDrawn="1"/>
        </p:nvSpPr>
        <p:spPr>
          <a:xfrm>
            <a:off x="643128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985555D5-968D-4715-BA22-C95642914BC2}"/>
              </a:ext>
            </a:extLst>
          </p:cNvPr>
          <p:cNvSpPr/>
          <p:nvPr userDrawn="1"/>
        </p:nvSpPr>
        <p:spPr>
          <a:xfrm>
            <a:off x="7007352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9F24F0F4-135E-4625-9A8E-38755078B5E7}"/>
              </a:ext>
            </a:extLst>
          </p:cNvPr>
          <p:cNvSpPr/>
          <p:nvPr userDrawn="1"/>
        </p:nvSpPr>
        <p:spPr>
          <a:xfrm>
            <a:off x="7583424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1969E72-FA7B-4358-8C46-7F15CF01A747}"/>
              </a:ext>
            </a:extLst>
          </p:cNvPr>
          <p:cNvSpPr/>
          <p:nvPr userDrawn="1"/>
        </p:nvSpPr>
        <p:spPr>
          <a:xfrm>
            <a:off x="8159496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12F9FDD1-1288-44CD-9C55-6CE3B2FB39F9}"/>
              </a:ext>
            </a:extLst>
          </p:cNvPr>
          <p:cNvSpPr/>
          <p:nvPr userDrawn="1"/>
        </p:nvSpPr>
        <p:spPr>
          <a:xfrm>
            <a:off x="8735568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330AC56B-D539-45B3-AD66-457D7D874CD8}"/>
              </a:ext>
            </a:extLst>
          </p:cNvPr>
          <p:cNvSpPr/>
          <p:nvPr userDrawn="1"/>
        </p:nvSpPr>
        <p:spPr>
          <a:xfrm>
            <a:off x="9311640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26434293-E220-465A-9EF3-FF90D0E0F19B}"/>
              </a:ext>
            </a:extLst>
          </p:cNvPr>
          <p:cNvSpPr/>
          <p:nvPr userDrawn="1"/>
        </p:nvSpPr>
        <p:spPr>
          <a:xfrm>
            <a:off x="9887712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6751B4BA-EAD6-4F27-B051-F799EBBAAE12}"/>
              </a:ext>
            </a:extLst>
          </p:cNvPr>
          <p:cNvSpPr/>
          <p:nvPr userDrawn="1"/>
        </p:nvSpPr>
        <p:spPr>
          <a:xfrm>
            <a:off x="10463784" y="0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F6A1809-5EEE-4801-A2B0-7350405CDEB5}"/>
              </a:ext>
            </a:extLst>
          </p:cNvPr>
          <p:cNvSpPr/>
          <p:nvPr userDrawn="1"/>
        </p:nvSpPr>
        <p:spPr>
          <a:xfrm>
            <a:off x="11039856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E3B41004-5241-4ED8-8DBD-6D7345DFC934}"/>
              </a:ext>
            </a:extLst>
          </p:cNvPr>
          <p:cNvSpPr/>
          <p:nvPr userDrawn="1"/>
        </p:nvSpPr>
        <p:spPr>
          <a:xfrm>
            <a:off x="11615928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72EC9AD5-87ED-4FC3-A142-A87EB8359263}"/>
              </a:ext>
            </a:extLst>
          </p:cNvPr>
          <p:cNvSpPr/>
          <p:nvPr userDrawn="1"/>
        </p:nvSpPr>
        <p:spPr>
          <a:xfrm>
            <a:off x="11615928" y="563966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6BFD4027-F2BA-4F92-8229-FC2C25423B98}"/>
              </a:ext>
            </a:extLst>
          </p:cNvPr>
          <p:cNvSpPr/>
          <p:nvPr userDrawn="1"/>
        </p:nvSpPr>
        <p:spPr>
          <a:xfrm>
            <a:off x="11615928" y="1136852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D5A0F8C7-1908-4500-B7D3-5BEDCCC233D8}"/>
              </a:ext>
            </a:extLst>
          </p:cNvPr>
          <p:cNvSpPr/>
          <p:nvPr userDrawn="1"/>
        </p:nvSpPr>
        <p:spPr>
          <a:xfrm>
            <a:off x="11615928" y="170973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34614BC4-1B39-4DE0-ACCE-6DDED4710BEF}"/>
              </a:ext>
            </a:extLst>
          </p:cNvPr>
          <p:cNvSpPr/>
          <p:nvPr userDrawn="1"/>
        </p:nvSpPr>
        <p:spPr>
          <a:xfrm>
            <a:off x="11615928" y="2282624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CF20A7E0-34F3-480A-9BE6-79B88802E55B}"/>
              </a:ext>
            </a:extLst>
          </p:cNvPr>
          <p:cNvSpPr/>
          <p:nvPr userDrawn="1"/>
        </p:nvSpPr>
        <p:spPr>
          <a:xfrm>
            <a:off x="11615928" y="285551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C6A8074E-3117-4E9F-A0E2-53086DF7453D}"/>
              </a:ext>
            </a:extLst>
          </p:cNvPr>
          <p:cNvSpPr/>
          <p:nvPr userDrawn="1"/>
        </p:nvSpPr>
        <p:spPr>
          <a:xfrm>
            <a:off x="11615928" y="3428396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67D0C6A1-221D-421D-9992-0F6CB576A685}"/>
              </a:ext>
            </a:extLst>
          </p:cNvPr>
          <p:cNvSpPr/>
          <p:nvPr userDrawn="1"/>
        </p:nvSpPr>
        <p:spPr>
          <a:xfrm>
            <a:off x="11615928" y="4001282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F39E7BB0-5CBA-4258-A058-DD0BD25C2F8E}"/>
              </a:ext>
            </a:extLst>
          </p:cNvPr>
          <p:cNvSpPr/>
          <p:nvPr userDrawn="1"/>
        </p:nvSpPr>
        <p:spPr>
          <a:xfrm>
            <a:off x="11615928" y="457416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53B2A275-45FA-4398-8B2D-80B189135727}"/>
              </a:ext>
            </a:extLst>
          </p:cNvPr>
          <p:cNvSpPr/>
          <p:nvPr userDrawn="1"/>
        </p:nvSpPr>
        <p:spPr>
          <a:xfrm>
            <a:off x="11615928" y="5147054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2D63E382-D846-4749-9843-91E603EB5230}"/>
              </a:ext>
            </a:extLst>
          </p:cNvPr>
          <p:cNvSpPr/>
          <p:nvPr userDrawn="1"/>
        </p:nvSpPr>
        <p:spPr>
          <a:xfrm>
            <a:off x="11615928" y="571994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D530F3E2-4C57-4A9F-BD15-4E34F155226A}"/>
              </a:ext>
            </a:extLst>
          </p:cNvPr>
          <p:cNvSpPr/>
          <p:nvPr userDrawn="1"/>
        </p:nvSpPr>
        <p:spPr>
          <a:xfrm>
            <a:off x="11615928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0CF99AB6-B5E9-4BF1-A002-3ED17781E3B2}"/>
              </a:ext>
            </a:extLst>
          </p:cNvPr>
          <p:cNvSpPr/>
          <p:nvPr userDrawn="1"/>
        </p:nvSpPr>
        <p:spPr>
          <a:xfrm>
            <a:off x="8159496" y="6281928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FD504C16-D7B1-4B1A-BD29-5F63709EFBC0}"/>
              </a:ext>
            </a:extLst>
          </p:cNvPr>
          <p:cNvSpPr/>
          <p:nvPr userDrawn="1"/>
        </p:nvSpPr>
        <p:spPr>
          <a:xfrm>
            <a:off x="8735568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97BFC63B-0BE4-439A-A676-C1171E900B0F}"/>
              </a:ext>
            </a:extLst>
          </p:cNvPr>
          <p:cNvSpPr/>
          <p:nvPr userDrawn="1"/>
        </p:nvSpPr>
        <p:spPr>
          <a:xfrm>
            <a:off x="9311640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EBAB1FD7-5A5C-40DF-9C8E-6FCB53B52D50}"/>
              </a:ext>
            </a:extLst>
          </p:cNvPr>
          <p:cNvSpPr/>
          <p:nvPr userDrawn="1"/>
        </p:nvSpPr>
        <p:spPr>
          <a:xfrm>
            <a:off x="9887712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9E54DCBE-7693-49E1-A5FF-9553046ADC6C}"/>
              </a:ext>
            </a:extLst>
          </p:cNvPr>
          <p:cNvSpPr/>
          <p:nvPr userDrawn="1"/>
        </p:nvSpPr>
        <p:spPr>
          <a:xfrm>
            <a:off x="10463784" y="6281928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3CBA41F1-ED75-4F55-BA4B-F88B6BBAD51B}"/>
              </a:ext>
            </a:extLst>
          </p:cNvPr>
          <p:cNvSpPr/>
          <p:nvPr userDrawn="1"/>
        </p:nvSpPr>
        <p:spPr>
          <a:xfrm>
            <a:off x="11039856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a Imagem Online 4">
            <a:extLst>
              <a:ext uri="{FF2B5EF4-FFF2-40B4-BE49-F238E27FC236}">
                <a16:creationId xmlns:a16="http://schemas.microsoft.com/office/drawing/2014/main" id="{3F93CAB0-49C3-4A79-B42E-9E1448EB8C16}"/>
              </a:ext>
            </a:extLst>
          </p:cNvPr>
          <p:cNvSpPr>
            <a:spLocks noGrp="1"/>
          </p:cNvSpPr>
          <p:nvPr>
            <p:ph type="clipArt" sz="quarter" idx="11"/>
          </p:nvPr>
        </p:nvSpPr>
        <p:spPr>
          <a:xfrm>
            <a:off x="1437001" y="2221535"/>
            <a:ext cx="747216" cy="747216"/>
          </a:xfrm>
        </p:spPr>
        <p:txBody>
          <a:bodyPr rtlCol="0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7F604C77-9D98-476E-94D5-E470DD4AF761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741177" y="3202442"/>
            <a:ext cx="2001667" cy="747216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0" name="Espaço Reservado para a Imagem Online 4">
            <a:extLst>
              <a:ext uri="{FF2B5EF4-FFF2-40B4-BE49-F238E27FC236}">
                <a16:creationId xmlns:a16="http://schemas.microsoft.com/office/drawing/2014/main" id="{9CF5CB34-93EF-4B2B-A1BE-32B6ED047CA5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4366877" y="2221535"/>
            <a:ext cx="747216" cy="747216"/>
          </a:xfrm>
        </p:spPr>
        <p:txBody>
          <a:bodyPr rtlCol="0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2" name="Espaço Reservado para Texto 2">
            <a:extLst>
              <a:ext uri="{FF2B5EF4-FFF2-40B4-BE49-F238E27FC236}">
                <a16:creationId xmlns:a16="http://schemas.microsoft.com/office/drawing/2014/main" id="{FC62B88D-998E-4BF7-848E-A2874E941CD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1301" y="5143144"/>
            <a:ext cx="2001667" cy="747216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4" name="Espaço Reservado para a Imagem Online 4">
            <a:extLst>
              <a:ext uri="{FF2B5EF4-FFF2-40B4-BE49-F238E27FC236}">
                <a16:creationId xmlns:a16="http://schemas.microsoft.com/office/drawing/2014/main" id="{5323F037-C84F-497F-BB92-7183D356BA26}"/>
              </a:ext>
            </a:extLst>
          </p:cNvPr>
          <p:cNvSpPr>
            <a:spLocks noGrp="1"/>
          </p:cNvSpPr>
          <p:nvPr>
            <p:ph type="clipArt" sz="quarter" idx="15"/>
          </p:nvPr>
        </p:nvSpPr>
        <p:spPr>
          <a:xfrm>
            <a:off x="1437001" y="4162237"/>
            <a:ext cx="747216" cy="747216"/>
          </a:xfrm>
        </p:spPr>
        <p:txBody>
          <a:bodyPr rtlCol="0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6" name="Espaço Reservado para Texto 2">
            <a:extLst>
              <a:ext uri="{FF2B5EF4-FFF2-40B4-BE49-F238E27FC236}">
                <a16:creationId xmlns:a16="http://schemas.microsoft.com/office/drawing/2014/main" id="{FF3F35AF-A5CD-4066-97B9-902126AD393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741177" y="5143144"/>
            <a:ext cx="2001667" cy="747216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8" name="Espaço Reservado para a Imagem Online 4">
            <a:extLst>
              <a:ext uri="{FF2B5EF4-FFF2-40B4-BE49-F238E27FC236}">
                <a16:creationId xmlns:a16="http://schemas.microsoft.com/office/drawing/2014/main" id="{9A265732-BAC2-478A-92AE-23D502B7FF1A}"/>
              </a:ext>
            </a:extLst>
          </p:cNvPr>
          <p:cNvSpPr>
            <a:spLocks noGrp="1"/>
          </p:cNvSpPr>
          <p:nvPr>
            <p:ph type="clipArt" sz="quarter" idx="17"/>
          </p:nvPr>
        </p:nvSpPr>
        <p:spPr>
          <a:xfrm>
            <a:off x="4366877" y="4162237"/>
            <a:ext cx="747216" cy="747216"/>
          </a:xfrm>
        </p:spPr>
        <p:txBody>
          <a:bodyPr rtlCol="0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62" name="Espaço Reservado para Data 3">
            <a:extLst>
              <a:ext uri="{FF2B5EF4-FFF2-40B4-BE49-F238E27FC236}">
                <a16:creationId xmlns:a16="http://schemas.microsoft.com/office/drawing/2014/main" id="{A156C4CF-5CE6-43DE-AA90-A75AB2BB67B7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35025" y="6356350"/>
            <a:ext cx="80641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4" name="Espaço Reservado para Rodapé 4">
            <a:extLst>
              <a:ext uri="{FF2B5EF4-FFF2-40B4-BE49-F238E27FC236}">
                <a16:creationId xmlns:a16="http://schemas.microsoft.com/office/drawing/2014/main" id="{4EA599FC-289F-4C20-9865-DAA03F574EC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771956" y="6356350"/>
            <a:ext cx="3028643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6" name="Espaço Reservado para o Número do Slide 5">
            <a:extLst>
              <a:ext uri="{FF2B5EF4-FFF2-40B4-BE49-F238E27FC236}">
                <a16:creationId xmlns:a16="http://schemas.microsoft.com/office/drawing/2014/main" id="{D18BF7DD-991C-4210-9977-3CCAFDB578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4951850" y="6356350"/>
            <a:ext cx="809507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58274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352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tângulo 61">
            <a:extLst>
              <a:ext uri="{FF2B5EF4-FFF2-40B4-BE49-F238E27FC236}">
                <a16:creationId xmlns:a16="http://schemas.microsoft.com/office/drawing/2014/main" id="{E1FA9687-5666-46AC-B2C5-FDA4A4EF6670}"/>
              </a:ext>
            </a:extLst>
          </p:cNvPr>
          <p:cNvSpPr/>
          <p:nvPr userDrawn="1"/>
        </p:nvSpPr>
        <p:spPr>
          <a:xfrm>
            <a:off x="0" y="2682910"/>
            <a:ext cx="4050792" cy="41725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3A0B6809-6EF5-4C1C-AE26-93D43D084EE4}"/>
              </a:ext>
            </a:extLst>
          </p:cNvPr>
          <p:cNvSpPr/>
          <p:nvPr userDrawn="1"/>
        </p:nvSpPr>
        <p:spPr>
          <a:xfrm>
            <a:off x="4070604" y="2662273"/>
            <a:ext cx="4050792" cy="4172532"/>
          </a:xfrm>
          <a:prstGeom prst="rect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6DDDE35A-F618-42E2-AA04-F609770EFA37}"/>
              </a:ext>
            </a:extLst>
          </p:cNvPr>
          <p:cNvSpPr/>
          <p:nvPr userDrawn="1"/>
        </p:nvSpPr>
        <p:spPr>
          <a:xfrm>
            <a:off x="8141208" y="2662273"/>
            <a:ext cx="4050792" cy="4193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4505" y="629616"/>
            <a:ext cx="8042991" cy="1325563"/>
          </a:xfrm>
        </p:spPr>
        <p:txBody>
          <a:bodyPr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 Mestre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9801717-EC04-4D9F-BE50-E726ECAC1136}"/>
              </a:ext>
            </a:extLst>
          </p:cNvPr>
          <p:cNvSpPr/>
          <p:nvPr userDrawn="1"/>
        </p:nvSpPr>
        <p:spPr>
          <a:xfrm>
            <a:off x="5017194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F1841E8-8EE7-488E-B7DD-D1F23F79128D}"/>
              </a:ext>
            </a:extLst>
          </p:cNvPr>
          <p:cNvSpPr/>
          <p:nvPr userDrawn="1"/>
        </p:nvSpPr>
        <p:spPr>
          <a:xfrm>
            <a:off x="4300452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4AEF00F-18B6-43AC-BF54-3B4939890FE1}"/>
              </a:ext>
            </a:extLst>
          </p:cNvPr>
          <p:cNvSpPr/>
          <p:nvPr userDrawn="1"/>
        </p:nvSpPr>
        <p:spPr>
          <a:xfrm>
            <a:off x="5375565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BC54B6B-8A0E-422F-B2FF-A68441C16904}"/>
              </a:ext>
            </a:extLst>
          </p:cNvPr>
          <p:cNvSpPr/>
          <p:nvPr userDrawn="1"/>
        </p:nvSpPr>
        <p:spPr>
          <a:xfrm>
            <a:off x="358371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602B99D-D623-4FE2-BDFD-A23B43BEBBDD}"/>
              </a:ext>
            </a:extLst>
          </p:cNvPr>
          <p:cNvSpPr/>
          <p:nvPr userDrawn="1"/>
        </p:nvSpPr>
        <p:spPr>
          <a:xfrm>
            <a:off x="2866968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4892CE3-43B8-4AF7-8E2E-1E5C2045F89A}"/>
              </a:ext>
            </a:extLst>
          </p:cNvPr>
          <p:cNvSpPr/>
          <p:nvPr userDrawn="1"/>
        </p:nvSpPr>
        <p:spPr>
          <a:xfrm>
            <a:off x="2150226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3C5002F-39B4-49E5-B179-A5F9A322772D}"/>
              </a:ext>
            </a:extLst>
          </p:cNvPr>
          <p:cNvSpPr/>
          <p:nvPr userDrawn="1"/>
        </p:nvSpPr>
        <p:spPr>
          <a:xfrm>
            <a:off x="3225339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847AC63-E8C8-47EF-BDEA-DF587155527B}"/>
              </a:ext>
            </a:extLst>
          </p:cNvPr>
          <p:cNvSpPr/>
          <p:nvPr userDrawn="1"/>
        </p:nvSpPr>
        <p:spPr>
          <a:xfrm>
            <a:off x="1791855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EAD15DF-3882-4D15-8A5D-B08B7A32A9B0}"/>
              </a:ext>
            </a:extLst>
          </p:cNvPr>
          <p:cNvSpPr/>
          <p:nvPr userDrawn="1"/>
        </p:nvSpPr>
        <p:spPr>
          <a:xfrm>
            <a:off x="1433484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3A3B466-F022-4299-8575-4347D62E5ADB}"/>
              </a:ext>
            </a:extLst>
          </p:cNvPr>
          <p:cNvSpPr/>
          <p:nvPr userDrawn="1"/>
        </p:nvSpPr>
        <p:spPr>
          <a:xfrm>
            <a:off x="6092307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7103BE58-6B70-49F5-8283-BF3B0B35E1D7}"/>
              </a:ext>
            </a:extLst>
          </p:cNvPr>
          <p:cNvSpPr/>
          <p:nvPr userDrawn="1"/>
        </p:nvSpPr>
        <p:spPr>
          <a:xfrm>
            <a:off x="358371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65F4154-50AA-4593-A86B-2A7A582D30AA}"/>
              </a:ext>
            </a:extLst>
          </p:cNvPr>
          <p:cNvSpPr/>
          <p:nvPr userDrawn="1"/>
        </p:nvSpPr>
        <p:spPr>
          <a:xfrm>
            <a:off x="4658823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F635667C-FE54-4C6C-81D2-C117F6848A7C}"/>
              </a:ext>
            </a:extLst>
          </p:cNvPr>
          <p:cNvSpPr/>
          <p:nvPr userDrawn="1"/>
        </p:nvSpPr>
        <p:spPr>
          <a:xfrm>
            <a:off x="1075113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2B327EE7-DDE6-4725-9791-0909802594D4}"/>
              </a:ext>
            </a:extLst>
          </p:cNvPr>
          <p:cNvSpPr/>
          <p:nvPr userDrawn="1"/>
        </p:nvSpPr>
        <p:spPr>
          <a:xfrm>
            <a:off x="2508597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880683C-A1F9-41B4-92B6-6690A542A9CA}"/>
              </a:ext>
            </a:extLst>
          </p:cNvPr>
          <p:cNvSpPr/>
          <p:nvPr userDrawn="1"/>
        </p:nvSpPr>
        <p:spPr>
          <a:xfrm>
            <a:off x="716742" y="2467783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0BF012F1-D588-4F57-88B5-6F5532BADA92}"/>
              </a:ext>
            </a:extLst>
          </p:cNvPr>
          <p:cNvSpPr/>
          <p:nvPr userDrawn="1"/>
        </p:nvSpPr>
        <p:spPr>
          <a:xfrm>
            <a:off x="0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03FFB96-6B81-475C-995F-610FEC231FEE}"/>
              </a:ext>
            </a:extLst>
          </p:cNvPr>
          <p:cNvSpPr/>
          <p:nvPr userDrawn="1"/>
        </p:nvSpPr>
        <p:spPr>
          <a:xfrm>
            <a:off x="5733936" y="2467783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069B2B0-3E3B-4E71-8023-5CEF05BF4DF3}"/>
              </a:ext>
            </a:extLst>
          </p:cNvPr>
          <p:cNvSpPr/>
          <p:nvPr userDrawn="1"/>
        </p:nvSpPr>
        <p:spPr>
          <a:xfrm>
            <a:off x="3942081" y="2467783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088EB2E-CD96-47B9-A63A-8D18CCA89512}"/>
              </a:ext>
            </a:extLst>
          </p:cNvPr>
          <p:cNvSpPr/>
          <p:nvPr userDrawn="1"/>
        </p:nvSpPr>
        <p:spPr>
          <a:xfrm>
            <a:off x="11467872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338708E-067F-4FA9-BA12-1C4EA2B37A63}"/>
              </a:ext>
            </a:extLst>
          </p:cNvPr>
          <p:cNvSpPr/>
          <p:nvPr userDrawn="1"/>
        </p:nvSpPr>
        <p:spPr>
          <a:xfrm>
            <a:off x="10751130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E35FFEA-E06D-408B-A778-0B32F03EFF9F}"/>
              </a:ext>
            </a:extLst>
          </p:cNvPr>
          <p:cNvSpPr/>
          <p:nvPr userDrawn="1"/>
        </p:nvSpPr>
        <p:spPr>
          <a:xfrm>
            <a:off x="1182624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A48561E-6688-489C-BA9B-9C5D3AD90706}"/>
              </a:ext>
            </a:extLst>
          </p:cNvPr>
          <p:cNvSpPr/>
          <p:nvPr userDrawn="1"/>
        </p:nvSpPr>
        <p:spPr>
          <a:xfrm>
            <a:off x="10034388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D6BE74A-DCDC-4736-A000-7680D880DF04}"/>
              </a:ext>
            </a:extLst>
          </p:cNvPr>
          <p:cNvSpPr/>
          <p:nvPr userDrawn="1"/>
        </p:nvSpPr>
        <p:spPr>
          <a:xfrm>
            <a:off x="9317646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5030A29-CB1B-4217-961C-E14F3593D004}"/>
              </a:ext>
            </a:extLst>
          </p:cNvPr>
          <p:cNvSpPr/>
          <p:nvPr userDrawn="1"/>
        </p:nvSpPr>
        <p:spPr>
          <a:xfrm>
            <a:off x="8600904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D0C4995-9291-4EC8-9EE7-99138E697D86}"/>
              </a:ext>
            </a:extLst>
          </p:cNvPr>
          <p:cNvSpPr/>
          <p:nvPr userDrawn="1"/>
        </p:nvSpPr>
        <p:spPr>
          <a:xfrm>
            <a:off x="9676017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3F7B342-9394-4E5F-BE39-DC03310AD81F}"/>
              </a:ext>
            </a:extLst>
          </p:cNvPr>
          <p:cNvSpPr/>
          <p:nvPr userDrawn="1"/>
        </p:nvSpPr>
        <p:spPr>
          <a:xfrm>
            <a:off x="8242533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D4940C5-39A1-40E8-8A26-EDA81A5FF6E2}"/>
              </a:ext>
            </a:extLst>
          </p:cNvPr>
          <p:cNvSpPr/>
          <p:nvPr userDrawn="1"/>
        </p:nvSpPr>
        <p:spPr>
          <a:xfrm>
            <a:off x="7884162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F268A38-2DB0-40ED-A3BD-7B0DBF3DC185}"/>
              </a:ext>
            </a:extLst>
          </p:cNvPr>
          <p:cNvSpPr/>
          <p:nvPr userDrawn="1"/>
        </p:nvSpPr>
        <p:spPr>
          <a:xfrm>
            <a:off x="6809049" y="2467783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222658B-4E93-40D4-8683-4BFDB7FD28AC}"/>
              </a:ext>
            </a:extLst>
          </p:cNvPr>
          <p:cNvSpPr/>
          <p:nvPr userDrawn="1"/>
        </p:nvSpPr>
        <p:spPr>
          <a:xfrm>
            <a:off x="11109501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E94E203-4D9D-4315-811B-6AEBDA949895}"/>
              </a:ext>
            </a:extLst>
          </p:cNvPr>
          <p:cNvSpPr/>
          <p:nvPr userDrawn="1"/>
        </p:nvSpPr>
        <p:spPr>
          <a:xfrm>
            <a:off x="7525791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958DF5A4-693E-486D-BAB8-69D0BDAE74CE}"/>
              </a:ext>
            </a:extLst>
          </p:cNvPr>
          <p:cNvSpPr/>
          <p:nvPr userDrawn="1"/>
        </p:nvSpPr>
        <p:spPr>
          <a:xfrm>
            <a:off x="8959275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2FBA4F83-ED0B-439D-983D-DBBFB23D2612}"/>
              </a:ext>
            </a:extLst>
          </p:cNvPr>
          <p:cNvSpPr/>
          <p:nvPr userDrawn="1"/>
        </p:nvSpPr>
        <p:spPr>
          <a:xfrm>
            <a:off x="716742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EB3F76F-9FC5-454E-9B4F-C471289878CD}"/>
              </a:ext>
            </a:extLst>
          </p:cNvPr>
          <p:cNvSpPr/>
          <p:nvPr userDrawn="1"/>
        </p:nvSpPr>
        <p:spPr>
          <a:xfrm>
            <a:off x="6450678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91B303D9-4182-4C78-A463-7ED50F26193B}"/>
              </a:ext>
            </a:extLst>
          </p:cNvPr>
          <p:cNvSpPr/>
          <p:nvPr userDrawn="1"/>
        </p:nvSpPr>
        <p:spPr>
          <a:xfrm>
            <a:off x="10392759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7" name="Espaço Reservado para Texto 2">
            <a:extLst>
              <a:ext uri="{FF2B5EF4-FFF2-40B4-BE49-F238E27FC236}">
                <a16:creationId xmlns:a16="http://schemas.microsoft.com/office/drawing/2014/main" id="{EF16DA6B-95E3-47E1-84FF-3BC278B4138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56168" y="4922388"/>
            <a:ext cx="2176974" cy="566511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8" name="Espaço Reservado para a Imagem Online 4">
            <a:extLst>
              <a:ext uri="{FF2B5EF4-FFF2-40B4-BE49-F238E27FC236}">
                <a16:creationId xmlns:a16="http://schemas.microsoft.com/office/drawing/2014/main" id="{CAAD9B35-EE81-48EC-8761-181F054A07C5}"/>
              </a:ext>
            </a:extLst>
          </p:cNvPr>
          <p:cNvSpPr>
            <a:spLocks noGrp="1"/>
          </p:cNvSpPr>
          <p:nvPr>
            <p:ph type="clipArt" sz="quarter" idx="11"/>
          </p:nvPr>
        </p:nvSpPr>
        <p:spPr>
          <a:xfrm>
            <a:off x="1668302" y="3911001"/>
            <a:ext cx="747216" cy="747216"/>
          </a:xfrm>
        </p:spPr>
        <p:txBody>
          <a:bodyPr rtlCol="0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69" name="Espaço Reservado para Texto 2">
            <a:extLst>
              <a:ext uri="{FF2B5EF4-FFF2-40B4-BE49-F238E27FC236}">
                <a16:creationId xmlns:a16="http://schemas.microsoft.com/office/drawing/2014/main" id="{BDA65F58-E1F7-44CA-BD9C-34919803B82A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969746" y="4922388"/>
            <a:ext cx="2176974" cy="566511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0" name="Espaço Reservado para a Imagem Online 4">
            <a:extLst>
              <a:ext uri="{FF2B5EF4-FFF2-40B4-BE49-F238E27FC236}">
                <a16:creationId xmlns:a16="http://schemas.microsoft.com/office/drawing/2014/main" id="{0FC3B20B-4758-4A42-8F93-33F464E4670F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5681880" y="3911001"/>
            <a:ext cx="747216" cy="747216"/>
          </a:xfrm>
        </p:spPr>
        <p:txBody>
          <a:bodyPr rtlCol="0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72" name="Espaço Reservado para Texto 2">
            <a:extLst>
              <a:ext uri="{FF2B5EF4-FFF2-40B4-BE49-F238E27FC236}">
                <a16:creationId xmlns:a16="http://schemas.microsoft.com/office/drawing/2014/main" id="{3235C0E0-A540-41F6-8358-8E19E9EFBA01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9050970" y="4922388"/>
            <a:ext cx="2176974" cy="566511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3" name="Espaço Reservado para a Imagem Online 4">
            <a:extLst>
              <a:ext uri="{FF2B5EF4-FFF2-40B4-BE49-F238E27FC236}">
                <a16:creationId xmlns:a16="http://schemas.microsoft.com/office/drawing/2014/main" id="{D16285A0-0824-4A0A-892F-2ABEEB9CAC28}"/>
              </a:ext>
            </a:extLst>
          </p:cNvPr>
          <p:cNvSpPr>
            <a:spLocks noGrp="1"/>
          </p:cNvSpPr>
          <p:nvPr>
            <p:ph type="clipArt" sz="quarter" idx="15"/>
          </p:nvPr>
        </p:nvSpPr>
        <p:spPr>
          <a:xfrm>
            <a:off x="9763104" y="3911001"/>
            <a:ext cx="747216" cy="747216"/>
          </a:xfrm>
        </p:spPr>
        <p:txBody>
          <a:bodyPr rtlCol="0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74" name="Espaço Reservado para Data 3">
            <a:extLst>
              <a:ext uri="{FF2B5EF4-FFF2-40B4-BE49-F238E27FC236}">
                <a16:creationId xmlns:a16="http://schemas.microsoft.com/office/drawing/2014/main" id="{403A449B-E2DB-41B6-A150-A5C66BE78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5" name="Espaço Reservado para Rodapé 4">
            <a:extLst>
              <a:ext uri="{FF2B5EF4-FFF2-40B4-BE49-F238E27FC236}">
                <a16:creationId xmlns:a16="http://schemas.microsoft.com/office/drawing/2014/main" id="{1D45A931-0FDA-46B3-A78A-EDB46C29F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6" name="Espaço Reservado para o Número do Slide 5">
            <a:extLst>
              <a:ext uri="{FF2B5EF4-FFF2-40B4-BE49-F238E27FC236}">
                <a16:creationId xmlns:a16="http://schemas.microsoft.com/office/drawing/2014/main" id="{43592334-BF43-483B-9ED5-B96DF770B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10251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0" y="3296920"/>
            <a:ext cx="7315200" cy="67437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C9118C8-2BD4-4A40-BC58-4FE44DEC7363}"/>
              </a:ext>
            </a:extLst>
          </p:cNvPr>
          <p:cNvSpPr/>
          <p:nvPr userDrawn="1"/>
        </p:nvSpPr>
        <p:spPr>
          <a:xfrm>
            <a:off x="211836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4AD9616-1E71-41BB-8C88-7A8B2E678B19}"/>
              </a:ext>
            </a:extLst>
          </p:cNvPr>
          <p:cNvSpPr/>
          <p:nvPr userDrawn="1"/>
        </p:nvSpPr>
        <p:spPr>
          <a:xfrm>
            <a:off x="211836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3C0C635-E6DB-4926-AB50-27C9523BA6D9}"/>
              </a:ext>
            </a:extLst>
          </p:cNvPr>
          <p:cNvSpPr/>
          <p:nvPr userDrawn="1"/>
        </p:nvSpPr>
        <p:spPr>
          <a:xfrm>
            <a:off x="2118360" y="27432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8C2E78C-B45B-4FC7-8BA2-B26C3B4C1B7B}"/>
              </a:ext>
            </a:extLst>
          </p:cNvPr>
          <p:cNvSpPr/>
          <p:nvPr userDrawn="1"/>
        </p:nvSpPr>
        <p:spPr>
          <a:xfrm>
            <a:off x="211836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E27586E-6CC4-43CF-85A4-5F1DEBF538EE}"/>
              </a:ext>
            </a:extLst>
          </p:cNvPr>
          <p:cNvSpPr/>
          <p:nvPr userDrawn="1"/>
        </p:nvSpPr>
        <p:spPr>
          <a:xfrm>
            <a:off x="211836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EA87086-44EB-4B15-9068-C89D4316CCC4}"/>
              </a:ext>
            </a:extLst>
          </p:cNvPr>
          <p:cNvSpPr/>
          <p:nvPr userDrawn="1"/>
        </p:nvSpPr>
        <p:spPr>
          <a:xfrm>
            <a:off x="211836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2DBA141-4D66-475C-A7A4-24D56F66EA01}"/>
              </a:ext>
            </a:extLst>
          </p:cNvPr>
          <p:cNvSpPr/>
          <p:nvPr userDrawn="1"/>
        </p:nvSpPr>
        <p:spPr>
          <a:xfrm>
            <a:off x="2118360" y="41148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236208B-40F2-466D-94DD-475C48CC33F1}"/>
              </a:ext>
            </a:extLst>
          </p:cNvPr>
          <p:cNvSpPr/>
          <p:nvPr userDrawn="1"/>
        </p:nvSpPr>
        <p:spPr>
          <a:xfrm>
            <a:off x="211836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5A7F399-568C-49DE-BEA4-F1693AC34329}"/>
              </a:ext>
            </a:extLst>
          </p:cNvPr>
          <p:cNvSpPr/>
          <p:nvPr userDrawn="1"/>
        </p:nvSpPr>
        <p:spPr>
          <a:xfrm>
            <a:off x="2118360" y="48006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004A9B4-FE61-456D-821E-17BBAF611724}"/>
              </a:ext>
            </a:extLst>
          </p:cNvPr>
          <p:cNvSpPr/>
          <p:nvPr userDrawn="1"/>
        </p:nvSpPr>
        <p:spPr>
          <a:xfrm>
            <a:off x="211836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9149E0-1DA5-4D13-B672-D5D022B66892}"/>
              </a:ext>
            </a:extLst>
          </p:cNvPr>
          <p:cNvSpPr/>
          <p:nvPr userDrawn="1"/>
        </p:nvSpPr>
        <p:spPr>
          <a:xfrm>
            <a:off x="2118360" y="65151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34998EA-58DB-4394-B448-32D5476A0416}"/>
              </a:ext>
            </a:extLst>
          </p:cNvPr>
          <p:cNvSpPr/>
          <p:nvPr userDrawn="1"/>
        </p:nvSpPr>
        <p:spPr>
          <a:xfrm>
            <a:off x="2118360" y="3429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7D0B7785-DD94-4481-9BE0-30321A1E5D4F}"/>
              </a:ext>
            </a:extLst>
          </p:cNvPr>
          <p:cNvSpPr/>
          <p:nvPr userDrawn="1"/>
        </p:nvSpPr>
        <p:spPr>
          <a:xfrm>
            <a:off x="211836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5CA73DF-3F6B-4A8B-BC96-5F0E8816759D}"/>
              </a:ext>
            </a:extLst>
          </p:cNvPr>
          <p:cNvSpPr/>
          <p:nvPr userDrawn="1"/>
        </p:nvSpPr>
        <p:spPr>
          <a:xfrm>
            <a:off x="2118360" y="54864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256AF0A-DC14-4B8A-B41C-950B659F5248}"/>
              </a:ext>
            </a:extLst>
          </p:cNvPr>
          <p:cNvSpPr/>
          <p:nvPr userDrawn="1"/>
        </p:nvSpPr>
        <p:spPr>
          <a:xfrm>
            <a:off x="211836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235D68D2-7542-4F1E-923A-0C6C255A8566}"/>
              </a:ext>
            </a:extLst>
          </p:cNvPr>
          <p:cNvSpPr/>
          <p:nvPr userDrawn="1"/>
        </p:nvSpPr>
        <p:spPr>
          <a:xfrm>
            <a:off x="211836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0DD9ED3-7DCD-4E23-94F2-51C26D610A2B}"/>
              </a:ext>
            </a:extLst>
          </p:cNvPr>
          <p:cNvSpPr/>
          <p:nvPr userDrawn="1"/>
        </p:nvSpPr>
        <p:spPr>
          <a:xfrm>
            <a:off x="2118360" y="6858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7ED83BD-EB0D-46BD-A015-91554B991642}"/>
              </a:ext>
            </a:extLst>
          </p:cNvPr>
          <p:cNvSpPr/>
          <p:nvPr userDrawn="1"/>
        </p:nvSpPr>
        <p:spPr>
          <a:xfrm>
            <a:off x="211836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69C2404-050F-4EF9-B5FD-333059A9D6FA}"/>
              </a:ext>
            </a:extLst>
          </p:cNvPr>
          <p:cNvSpPr/>
          <p:nvPr userDrawn="1"/>
        </p:nvSpPr>
        <p:spPr>
          <a:xfrm>
            <a:off x="2118360" y="17145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34710FF2-3868-4BB0-AA0F-85DAD4623984}"/>
              </a:ext>
            </a:extLst>
          </p:cNvPr>
          <p:cNvSpPr/>
          <p:nvPr userDrawn="1"/>
        </p:nvSpPr>
        <p:spPr>
          <a:xfrm>
            <a:off x="2118360" y="20574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961596BB-AB96-498E-9FC6-5A2AB545015E}"/>
              </a:ext>
            </a:extLst>
          </p:cNvPr>
          <p:cNvSpPr/>
          <p:nvPr userDrawn="1"/>
        </p:nvSpPr>
        <p:spPr>
          <a:xfrm>
            <a:off x="0" y="0"/>
            <a:ext cx="2133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74585" y="2766220"/>
            <a:ext cx="6858002" cy="1325563"/>
          </a:xfrm>
        </p:spPr>
        <p:txBody>
          <a:bodyPr rtlCol="0"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50" name="Espaço Reservado para Conteúdo 2">
            <a:extLst>
              <a:ext uri="{FF2B5EF4-FFF2-40B4-BE49-F238E27FC236}">
                <a16:creationId xmlns:a16="http://schemas.microsoft.com/office/drawing/2014/main" id="{3D1D7F95-338B-478D-B221-D4C9EC5472B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657600" y="4126230"/>
            <a:ext cx="7315200" cy="67437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a Imagem Online 4">
            <a:extLst>
              <a:ext uri="{FF2B5EF4-FFF2-40B4-BE49-F238E27FC236}">
                <a16:creationId xmlns:a16="http://schemas.microsoft.com/office/drawing/2014/main" id="{B1173A38-564B-4926-9E0B-57DAB42A7194}"/>
              </a:ext>
            </a:extLst>
          </p:cNvPr>
          <p:cNvSpPr>
            <a:spLocks noGrp="1"/>
          </p:cNvSpPr>
          <p:nvPr>
            <p:ph type="clipArt" sz="quarter" idx="15"/>
          </p:nvPr>
        </p:nvSpPr>
        <p:spPr>
          <a:xfrm>
            <a:off x="6743700" y="1899285"/>
            <a:ext cx="1127125" cy="112712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33" name="Espaço Reservado para Data 3">
            <a:extLst>
              <a:ext uri="{FF2B5EF4-FFF2-40B4-BE49-F238E27FC236}">
                <a16:creationId xmlns:a16="http://schemas.microsoft.com/office/drawing/2014/main" id="{2A70D14D-B032-42AB-863B-09AB9DB8C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99460" y="6356350"/>
            <a:ext cx="2709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35" name="Espaço Reservado para Rodapé 4">
            <a:extLst>
              <a:ext uri="{FF2B5EF4-FFF2-40B4-BE49-F238E27FC236}">
                <a16:creationId xmlns:a16="http://schemas.microsoft.com/office/drawing/2014/main" id="{06761B94-9FB3-4CC8-9201-29F603295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3089" y="6356350"/>
            <a:ext cx="2253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37" name="Espaço Reservado para o Número do Slide 5">
            <a:extLst>
              <a:ext uri="{FF2B5EF4-FFF2-40B4-BE49-F238E27FC236}">
                <a16:creationId xmlns:a16="http://schemas.microsoft.com/office/drawing/2014/main" id="{E3302F78-FDF8-4294-A286-EBE868040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26575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Image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8">
            <a:extLst>
              <a:ext uri="{FF2B5EF4-FFF2-40B4-BE49-F238E27FC236}">
                <a16:creationId xmlns:a16="http://schemas.microsoft.com/office/drawing/2014/main" id="{D6DBA18F-1861-4C2A-8FFE-4E883AEC0B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2825" y="0"/>
            <a:ext cx="6099175" cy="6251575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025" y="1333500"/>
            <a:ext cx="4493260" cy="1946275"/>
          </a:xfrm>
        </p:spPr>
        <p:txBody>
          <a:bodyPr rtlCol="0" anchor="b">
            <a:normAutofit/>
          </a:bodyPr>
          <a:lstStyle>
            <a:lvl1pPr>
              <a:defRPr sz="3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3886200"/>
            <a:ext cx="4493260" cy="2364740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06E491E-8435-44CE-B968-83D09EE49881}"/>
              </a:ext>
            </a:extLst>
          </p:cNvPr>
          <p:cNvSpPr/>
          <p:nvPr userDrawn="1"/>
        </p:nvSpPr>
        <p:spPr>
          <a:xfrm>
            <a:off x="6093585" y="625094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A03180-44BE-4E4D-BF73-EE5DAD729554}"/>
              </a:ext>
            </a:extLst>
          </p:cNvPr>
          <p:cNvSpPr/>
          <p:nvPr userDrawn="1"/>
        </p:nvSpPr>
        <p:spPr>
          <a:xfrm>
            <a:off x="7313887" y="6252097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723494C-1FD5-4EBA-8A6B-6C58A70E245E}"/>
              </a:ext>
            </a:extLst>
          </p:cNvPr>
          <p:cNvSpPr/>
          <p:nvPr userDrawn="1"/>
        </p:nvSpPr>
        <p:spPr>
          <a:xfrm>
            <a:off x="7924038" y="6252097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7B4F5D5-9FB3-40E0-9D7F-F5F040B1600D}"/>
              </a:ext>
            </a:extLst>
          </p:cNvPr>
          <p:cNvSpPr/>
          <p:nvPr userDrawn="1"/>
        </p:nvSpPr>
        <p:spPr>
          <a:xfrm>
            <a:off x="8534189" y="6252097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E5FAC9F-7B71-487B-85A6-B4F56F65E4C2}"/>
              </a:ext>
            </a:extLst>
          </p:cNvPr>
          <p:cNvSpPr/>
          <p:nvPr userDrawn="1"/>
        </p:nvSpPr>
        <p:spPr>
          <a:xfrm>
            <a:off x="9144340" y="6252097"/>
            <a:ext cx="607060" cy="60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4321CDD-C6D0-43F2-A170-9E4DF40B2894}"/>
              </a:ext>
            </a:extLst>
          </p:cNvPr>
          <p:cNvSpPr/>
          <p:nvPr userDrawn="1"/>
        </p:nvSpPr>
        <p:spPr>
          <a:xfrm>
            <a:off x="9754491" y="6252097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DA8C59A-C559-4262-8FCA-EAC9CF7210A9}"/>
              </a:ext>
            </a:extLst>
          </p:cNvPr>
          <p:cNvSpPr/>
          <p:nvPr userDrawn="1"/>
        </p:nvSpPr>
        <p:spPr>
          <a:xfrm>
            <a:off x="10364642" y="6252097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73707CE-E446-40A9-83AF-F04214AFAEF3}"/>
              </a:ext>
            </a:extLst>
          </p:cNvPr>
          <p:cNvSpPr/>
          <p:nvPr userDrawn="1"/>
        </p:nvSpPr>
        <p:spPr>
          <a:xfrm>
            <a:off x="10974793" y="6252097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DB05DAC-B1E0-42D0-B507-570CF69E87E7}"/>
              </a:ext>
            </a:extLst>
          </p:cNvPr>
          <p:cNvSpPr/>
          <p:nvPr userDrawn="1"/>
        </p:nvSpPr>
        <p:spPr>
          <a:xfrm>
            <a:off x="11584940" y="6252097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C0FA9F79-40D8-44D3-BDF1-C1310C2FC407}"/>
              </a:ext>
            </a:extLst>
          </p:cNvPr>
          <p:cNvSpPr/>
          <p:nvPr userDrawn="1"/>
        </p:nvSpPr>
        <p:spPr>
          <a:xfrm>
            <a:off x="6703736" y="6252097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DB852A5-9EEB-4624-BADD-F5FF19960517}"/>
              </a:ext>
            </a:extLst>
          </p:cNvPr>
          <p:cNvSpPr/>
          <p:nvPr userDrawn="1"/>
        </p:nvSpPr>
        <p:spPr>
          <a:xfrm>
            <a:off x="835025" y="848032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8" name="Espaço Reservado para Data 3">
            <a:extLst>
              <a:ext uri="{FF2B5EF4-FFF2-40B4-BE49-F238E27FC236}">
                <a16:creationId xmlns:a16="http://schemas.microsoft.com/office/drawing/2014/main" id="{E2D1610F-F8AC-4CFC-BF3C-E85A51D67E2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5025" y="6356350"/>
            <a:ext cx="806416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20" name="Espaço Reservado para Rodapé 4">
            <a:extLst>
              <a:ext uri="{FF2B5EF4-FFF2-40B4-BE49-F238E27FC236}">
                <a16:creationId xmlns:a16="http://schemas.microsoft.com/office/drawing/2014/main" id="{B9B1A01F-A9EE-4009-8274-36D560D838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771957" y="6356350"/>
            <a:ext cx="2590346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22" name="Espaço Reservado para o Número do Slide 5">
            <a:extLst>
              <a:ext uri="{FF2B5EF4-FFF2-40B4-BE49-F238E27FC236}">
                <a16:creationId xmlns:a16="http://schemas.microsoft.com/office/drawing/2014/main" id="{816387B0-6878-4D33-A72D-26350FC7B1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18778" y="6356350"/>
            <a:ext cx="809507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3621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E602CDF5-333B-4D96-98D8-CDFB79A8430E}"/>
              </a:ext>
            </a:extLst>
          </p:cNvPr>
          <p:cNvSpPr/>
          <p:nvPr userDrawn="1"/>
        </p:nvSpPr>
        <p:spPr>
          <a:xfrm>
            <a:off x="10472928" y="3425047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4BE2D702-5FB5-4F75-B96D-4F210F10EA62}"/>
              </a:ext>
            </a:extLst>
          </p:cNvPr>
          <p:cNvSpPr/>
          <p:nvPr userDrawn="1"/>
        </p:nvSpPr>
        <p:spPr>
          <a:xfrm>
            <a:off x="7044535" y="0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5025" y="2074089"/>
            <a:ext cx="5522750" cy="1492476"/>
          </a:xfrm>
        </p:spPr>
        <p:txBody>
          <a:bodyPr lIns="0" bIns="0" rtlCol="0" anchor="b"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AEC85266-52B0-409F-8CE4-E444E424D5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5025" y="3865635"/>
            <a:ext cx="5522750" cy="1947336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455E561-1242-4C3A-8D37-3138CA80547F}"/>
              </a:ext>
            </a:extLst>
          </p:cNvPr>
          <p:cNvSpPr/>
          <p:nvPr userDrawn="1"/>
        </p:nvSpPr>
        <p:spPr>
          <a:xfrm>
            <a:off x="10472928" y="1713063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1AFF298D-0F6B-4888-9B03-1FDDFE28B82B}"/>
              </a:ext>
            </a:extLst>
          </p:cNvPr>
          <p:cNvSpPr/>
          <p:nvPr userDrawn="1"/>
        </p:nvSpPr>
        <p:spPr>
          <a:xfrm>
            <a:off x="8755907" y="0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32C19AED-A027-4017-B01A-E1E6583F81C6}"/>
              </a:ext>
            </a:extLst>
          </p:cNvPr>
          <p:cNvSpPr/>
          <p:nvPr userDrawn="1"/>
        </p:nvSpPr>
        <p:spPr>
          <a:xfrm>
            <a:off x="8755907" y="1713063"/>
            <a:ext cx="1719072" cy="17111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728C741F-060F-4718-A57B-A1162A01F72C}"/>
              </a:ext>
            </a:extLst>
          </p:cNvPr>
          <p:cNvSpPr/>
          <p:nvPr userDrawn="1"/>
        </p:nvSpPr>
        <p:spPr>
          <a:xfrm>
            <a:off x="8755907" y="3425047"/>
            <a:ext cx="1719072" cy="171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667E4DE3-DDB5-444E-86D9-7B201F0BFC0F}"/>
              </a:ext>
            </a:extLst>
          </p:cNvPr>
          <p:cNvSpPr/>
          <p:nvPr userDrawn="1"/>
        </p:nvSpPr>
        <p:spPr>
          <a:xfrm>
            <a:off x="7044535" y="3425047"/>
            <a:ext cx="1719072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3" name="Espaço Reservado para Imagem 52">
            <a:extLst>
              <a:ext uri="{FF2B5EF4-FFF2-40B4-BE49-F238E27FC236}">
                <a16:creationId xmlns:a16="http://schemas.microsoft.com/office/drawing/2014/main" id="{7B163DE2-7989-4B1E-8299-5E64777AFA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472928" y="0"/>
            <a:ext cx="1719072" cy="1711166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5" name="Espaço Reservado para Imagem 54">
            <a:extLst>
              <a:ext uri="{FF2B5EF4-FFF2-40B4-BE49-F238E27FC236}">
                <a16:creationId xmlns:a16="http://schemas.microsoft.com/office/drawing/2014/main" id="{683976C8-BDBA-48C4-AC83-73D1D8F0F1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472928" y="5138928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4" name="Espaço Reservado para Imagem 53">
            <a:extLst>
              <a:ext uri="{FF2B5EF4-FFF2-40B4-BE49-F238E27FC236}">
                <a16:creationId xmlns:a16="http://schemas.microsoft.com/office/drawing/2014/main" id="{71082593-1DC5-43B5-947C-7963DD90EB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44535" y="1713063"/>
            <a:ext cx="1711372" cy="1711984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Data 3">
            <a:extLst>
              <a:ext uri="{FF2B5EF4-FFF2-40B4-BE49-F238E27FC236}">
                <a16:creationId xmlns:a16="http://schemas.microsoft.com/office/drawing/2014/main" id="{B5DBA416-A900-41C7-B41E-F9D99DE451D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5025" y="6356350"/>
            <a:ext cx="806416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24" name="Espaço Reservado para Rodapé 4">
            <a:extLst>
              <a:ext uri="{FF2B5EF4-FFF2-40B4-BE49-F238E27FC236}">
                <a16:creationId xmlns:a16="http://schemas.microsoft.com/office/drawing/2014/main" id="{994B7D60-DBB5-47AC-87E6-7194D4E37C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771957" y="6356350"/>
            <a:ext cx="3660014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25" name="Espaço Reservado para o Número do Slide 5">
            <a:extLst>
              <a:ext uri="{FF2B5EF4-FFF2-40B4-BE49-F238E27FC236}">
                <a16:creationId xmlns:a16="http://schemas.microsoft.com/office/drawing/2014/main" id="{B1B87CF0-D8F7-4D29-BF5C-58C43C97C9B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5548268" y="6356350"/>
            <a:ext cx="809507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97D0707-6223-4E41-9E36-C3BF6C78CA4D}"/>
              </a:ext>
            </a:extLst>
          </p:cNvPr>
          <p:cNvSpPr/>
          <p:nvPr userDrawn="1"/>
        </p:nvSpPr>
        <p:spPr>
          <a:xfrm>
            <a:off x="8755907" y="5138928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447C29C-1D94-4217-A4D7-E0E0A8CACEBC}"/>
              </a:ext>
            </a:extLst>
          </p:cNvPr>
          <p:cNvSpPr/>
          <p:nvPr userDrawn="1"/>
        </p:nvSpPr>
        <p:spPr>
          <a:xfrm>
            <a:off x="7044535" y="5138928"/>
            <a:ext cx="1719072" cy="1719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07436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2 imagen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200" y="1599882"/>
            <a:ext cx="3911600" cy="928688"/>
          </a:xfrm>
        </p:spPr>
        <p:txBody>
          <a:bodyPr lIns="0" rtlCol="0" anchor="t">
            <a:normAutofit/>
          </a:bodyPr>
          <a:lstStyle>
            <a:lvl1pPr>
              <a:defRPr sz="3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42200" y="2667000"/>
            <a:ext cx="3911600" cy="3438144"/>
          </a:xfrm>
        </p:spPr>
        <p:txBody>
          <a:bodyPr lIns="0" numCol="1"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42200" y="6356350"/>
            <a:ext cx="1005116" cy="365125"/>
          </a:xfrm>
        </p:spPr>
        <p:txBody>
          <a:bodyPr lIns="0" rtlCol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88829" y="6356350"/>
            <a:ext cx="1981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1542" y="6356350"/>
            <a:ext cx="642257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17ADB92-0B1B-4197-89C6-501F1706428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435096"/>
            <a:ext cx="3438144" cy="3438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A6E6F19-D213-4BFC-8D80-D66C9D2BD837}"/>
              </a:ext>
            </a:extLst>
          </p:cNvPr>
          <p:cNvSpPr>
            <a:spLocks noChangeAspect="1"/>
          </p:cNvSpPr>
          <p:nvPr userDrawn="1"/>
        </p:nvSpPr>
        <p:spPr>
          <a:xfrm>
            <a:off x="3429000" y="0"/>
            <a:ext cx="3438144" cy="345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8" name="Espaço Reservado para Imagem 17">
            <a:extLst>
              <a:ext uri="{FF2B5EF4-FFF2-40B4-BE49-F238E27FC236}">
                <a16:creationId xmlns:a16="http://schemas.microsoft.com/office/drawing/2014/main" id="{2B2F89B6-A8D2-4031-8B1F-E4A466C202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572" y="0"/>
            <a:ext cx="3438144" cy="3438144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73B27F20-1796-4DA8-9840-EFA1E9ABA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33572" y="3443974"/>
            <a:ext cx="3429000" cy="3422904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52BCC36-E2CF-410A-AD2C-722D76849BDC}"/>
              </a:ext>
            </a:extLst>
          </p:cNvPr>
          <p:cNvSpPr/>
          <p:nvPr userDrawn="1"/>
        </p:nvSpPr>
        <p:spPr>
          <a:xfrm>
            <a:off x="7442200" y="1134423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5280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Imagem Gran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C4E9CD21-8789-4906-BCC9-B0591D8285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2900" y="0"/>
            <a:ext cx="11849100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299" y="1619250"/>
            <a:ext cx="4813301" cy="1325563"/>
          </a:xfrm>
        </p:spPr>
        <p:txBody>
          <a:bodyPr lIns="0" rtlCol="0"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 Mestre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0299" y="3233057"/>
            <a:ext cx="4203701" cy="296454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9801717-EC04-4D9F-BE50-E726ECAC1136}"/>
              </a:ext>
            </a:extLst>
          </p:cNvPr>
          <p:cNvSpPr/>
          <p:nvPr userDrawn="1"/>
        </p:nvSpPr>
        <p:spPr>
          <a:xfrm>
            <a:off x="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F1841E8-8EE7-488E-B7DD-D1F23F79128D}"/>
              </a:ext>
            </a:extLst>
          </p:cNvPr>
          <p:cNvSpPr/>
          <p:nvPr userDrawn="1"/>
        </p:nvSpPr>
        <p:spPr>
          <a:xfrm>
            <a:off x="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4AEF00F-18B6-43AC-BF54-3B4939890FE1}"/>
              </a:ext>
            </a:extLst>
          </p:cNvPr>
          <p:cNvSpPr/>
          <p:nvPr userDrawn="1"/>
        </p:nvSpPr>
        <p:spPr>
          <a:xfrm>
            <a:off x="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BC54B6B-8A0E-422F-B2FF-A68441C16904}"/>
              </a:ext>
            </a:extLst>
          </p:cNvPr>
          <p:cNvSpPr/>
          <p:nvPr userDrawn="1"/>
        </p:nvSpPr>
        <p:spPr>
          <a:xfrm>
            <a:off x="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602B99D-D623-4FE2-BDFD-A23B43BEBBDD}"/>
              </a:ext>
            </a:extLst>
          </p:cNvPr>
          <p:cNvSpPr/>
          <p:nvPr userDrawn="1"/>
        </p:nvSpPr>
        <p:spPr>
          <a:xfrm>
            <a:off x="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4892CE3-43B8-4AF7-8E2E-1E5C2045F89A}"/>
              </a:ext>
            </a:extLst>
          </p:cNvPr>
          <p:cNvSpPr/>
          <p:nvPr userDrawn="1"/>
        </p:nvSpPr>
        <p:spPr>
          <a:xfrm>
            <a:off x="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3C5002F-39B4-49E5-B179-A5F9A322772D}"/>
              </a:ext>
            </a:extLst>
          </p:cNvPr>
          <p:cNvSpPr/>
          <p:nvPr userDrawn="1"/>
        </p:nvSpPr>
        <p:spPr>
          <a:xfrm>
            <a:off x="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847AC63-E8C8-47EF-BDEA-DF587155527B}"/>
              </a:ext>
            </a:extLst>
          </p:cNvPr>
          <p:cNvSpPr/>
          <p:nvPr userDrawn="1"/>
        </p:nvSpPr>
        <p:spPr>
          <a:xfrm>
            <a:off x="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EAD15DF-3882-4D15-8A5D-B08B7A32A9B0}"/>
              </a:ext>
            </a:extLst>
          </p:cNvPr>
          <p:cNvSpPr/>
          <p:nvPr userDrawn="1"/>
        </p:nvSpPr>
        <p:spPr>
          <a:xfrm>
            <a:off x="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3A3B466-F022-4299-8575-4347D62E5ADB}"/>
              </a:ext>
            </a:extLst>
          </p:cNvPr>
          <p:cNvSpPr/>
          <p:nvPr userDrawn="1"/>
        </p:nvSpPr>
        <p:spPr>
          <a:xfrm>
            <a:off x="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7103BE58-6B70-49F5-8283-BF3B0B35E1D7}"/>
              </a:ext>
            </a:extLst>
          </p:cNvPr>
          <p:cNvSpPr/>
          <p:nvPr userDrawn="1"/>
        </p:nvSpPr>
        <p:spPr>
          <a:xfrm>
            <a:off x="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65F4154-50AA-4593-A86B-2A7A582D30AA}"/>
              </a:ext>
            </a:extLst>
          </p:cNvPr>
          <p:cNvSpPr/>
          <p:nvPr userDrawn="1"/>
        </p:nvSpPr>
        <p:spPr>
          <a:xfrm>
            <a:off x="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F635667C-FE54-4C6C-81D2-C117F6848A7C}"/>
              </a:ext>
            </a:extLst>
          </p:cNvPr>
          <p:cNvSpPr/>
          <p:nvPr userDrawn="1"/>
        </p:nvSpPr>
        <p:spPr>
          <a:xfrm>
            <a:off x="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2B327EE7-DDE6-4725-9791-0909802594D4}"/>
              </a:ext>
            </a:extLst>
          </p:cNvPr>
          <p:cNvSpPr/>
          <p:nvPr userDrawn="1"/>
        </p:nvSpPr>
        <p:spPr>
          <a:xfrm>
            <a:off x="0" y="54864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880683C-A1F9-41B4-92B6-6690A542A9CA}"/>
              </a:ext>
            </a:extLst>
          </p:cNvPr>
          <p:cNvSpPr/>
          <p:nvPr userDrawn="1"/>
        </p:nvSpPr>
        <p:spPr>
          <a:xfrm>
            <a:off x="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0BF012F1-D588-4F57-88B5-6F5532BADA92}"/>
              </a:ext>
            </a:extLst>
          </p:cNvPr>
          <p:cNvSpPr/>
          <p:nvPr userDrawn="1"/>
        </p:nvSpPr>
        <p:spPr>
          <a:xfrm>
            <a:off x="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F8FFED0C-C9D9-439B-8A01-3C4181694F90}"/>
              </a:ext>
            </a:extLst>
          </p:cNvPr>
          <p:cNvSpPr/>
          <p:nvPr userDrawn="1"/>
        </p:nvSpPr>
        <p:spPr>
          <a:xfrm>
            <a:off x="0" y="6858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03FFB96-6B81-475C-995F-610FEC231FEE}"/>
              </a:ext>
            </a:extLst>
          </p:cNvPr>
          <p:cNvSpPr/>
          <p:nvPr userDrawn="1"/>
        </p:nvSpPr>
        <p:spPr>
          <a:xfrm>
            <a:off x="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DE12DC0D-3BAD-4A09-83DE-A880AF5D71CB}"/>
              </a:ext>
            </a:extLst>
          </p:cNvPr>
          <p:cNvSpPr/>
          <p:nvPr userDrawn="1"/>
        </p:nvSpPr>
        <p:spPr>
          <a:xfrm>
            <a:off x="0" y="17145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069B2B0-3E3B-4E71-8023-5CEF05BF4DF3}"/>
              </a:ext>
            </a:extLst>
          </p:cNvPr>
          <p:cNvSpPr/>
          <p:nvPr userDrawn="1"/>
        </p:nvSpPr>
        <p:spPr>
          <a:xfrm>
            <a:off x="0" y="20574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8AB15B89-DA8C-4D7D-B70F-286B95F8C931}"/>
              </a:ext>
            </a:extLst>
          </p:cNvPr>
          <p:cNvSpPr/>
          <p:nvPr userDrawn="1"/>
        </p:nvSpPr>
        <p:spPr>
          <a:xfrm>
            <a:off x="1130300" y="1066800"/>
            <a:ext cx="628650" cy="182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accent4"/>
              </a:solidFill>
            </a:endParaRPr>
          </a:p>
        </p:txBody>
      </p:sp>
      <p:sp>
        <p:nvSpPr>
          <p:cNvPr id="26" name="Espaço Reservado para Data 3">
            <a:extLst>
              <a:ext uri="{FF2B5EF4-FFF2-40B4-BE49-F238E27FC236}">
                <a16:creationId xmlns:a16="http://schemas.microsoft.com/office/drawing/2014/main" id="{88E0B9BB-DE60-45D5-BB83-F9309D54A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28" name="Espaço Reservado para Rodapé 4">
            <a:extLst>
              <a:ext uri="{FF2B5EF4-FFF2-40B4-BE49-F238E27FC236}">
                <a16:creationId xmlns:a16="http://schemas.microsoft.com/office/drawing/2014/main" id="{C1814D13-F502-4AE1-80E4-7479F5797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30" name="Espaço Reservado para o Número do Slide 5">
            <a:extLst>
              <a:ext uri="{FF2B5EF4-FFF2-40B4-BE49-F238E27FC236}">
                <a16:creationId xmlns:a16="http://schemas.microsoft.com/office/drawing/2014/main" id="{D4AA35C5-6F41-4930-94A5-EE0C65115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6169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Imagem com moldur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spaço Reservado para Imagem 106">
            <a:extLst>
              <a:ext uri="{FF2B5EF4-FFF2-40B4-BE49-F238E27FC236}">
                <a16:creationId xmlns:a16="http://schemas.microsoft.com/office/drawing/2014/main" id="{C1039393-3B8E-4456-97AA-ADBC18010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944" y="553068"/>
            <a:ext cx="4608576" cy="5748673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43700" y="3219450"/>
            <a:ext cx="4603750" cy="1343025"/>
          </a:xfrm>
        </p:spPr>
        <p:txBody>
          <a:bodyPr lIns="0" rtlCol="0" anchor="t">
            <a:normAutofit/>
          </a:bodyPr>
          <a:lstStyle>
            <a:lvl1pPr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43700" y="4589463"/>
            <a:ext cx="4603750" cy="1500187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BB87F0D-3BAB-446D-B8D9-08B2C2BB3BD7}"/>
              </a:ext>
            </a:extLst>
          </p:cNvPr>
          <p:cNvSpPr/>
          <p:nvPr userDrawn="1"/>
        </p:nvSpPr>
        <p:spPr>
          <a:xfrm>
            <a:off x="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F04AEEB-DA23-4423-A0A2-D2E04125C4A7}"/>
              </a:ext>
            </a:extLst>
          </p:cNvPr>
          <p:cNvSpPr/>
          <p:nvPr userDrawn="1"/>
        </p:nvSpPr>
        <p:spPr>
          <a:xfrm>
            <a:off x="0" y="572886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2058B74-EF5C-4574-9B30-072FA59B9B21}"/>
              </a:ext>
            </a:extLst>
          </p:cNvPr>
          <p:cNvSpPr/>
          <p:nvPr userDrawn="1"/>
        </p:nvSpPr>
        <p:spPr>
          <a:xfrm>
            <a:off x="0" y="1145772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AE24787-0FCF-4199-AB93-6593FE032C55}"/>
              </a:ext>
            </a:extLst>
          </p:cNvPr>
          <p:cNvSpPr/>
          <p:nvPr userDrawn="1"/>
        </p:nvSpPr>
        <p:spPr>
          <a:xfrm>
            <a:off x="0" y="1718658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F44E538-795F-4C68-9305-B6955DBC7F5D}"/>
              </a:ext>
            </a:extLst>
          </p:cNvPr>
          <p:cNvSpPr/>
          <p:nvPr userDrawn="1"/>
        </p:nvSpPr>
        <p:spPr>
          <a:xfrm>
            <a:off x="0" y="2291544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1A0463E-1142-44E9-8CB3-9F22F5DF78A8}"/>
              </a:ext>
            </a:extLst>
          </p:cNvPr>
          <p:cNvSpPr/>
          <p:nvPr userDrawn="1"/>
        </p:nvSpPr>
        <p:spPr>
          <a:xfrm>
            <a:off x="0" y="286443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7898DBE-884D-4A00-AF2F-4295EAF41E13}"/>
              </a:ext>
            </a:extLst>
          </p:cNvPr>
          <p:cNvSpPr/>
          <p:nvPr userDrawn="1"/>
        </p:nvSpPr>
        <p:spPr>
          <a:xfrm>
            <a:off x="0" y="3437316"/>
            <a:ext cx="576072" cy="576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3AB5AC4-C502-4D78-A602-3027D20AB33A}"/>
              </a:ext>
            </a:extLst>
          </p:cNvPr>
          <p:cNvSpPr/>
          <p:nvPr userDrawn="1"/>
        </p:nvSpPr>
        <p:spPr>
          <a:xfrm>
            <a:off x="0" y="4010202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DF81845-E621-4070-9AD6-1F40FFDD82E2}"/>
              </a:ext>
            </a:extLst>
          </p:cNvPr>
          <p:cNvSpPr/>
          <p:nvPr userDrawn="1"/>
        </p:nvSpPr>
        <p:spPr>
          <a:xfrm>
            <a:off x="0" y="458308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A9190B9C-4A97-4EDC-9CBD-A68122AE2419}"/>
              </a:ext>
            </a:extLst>
          </p:cNvPr>
          <p:cNvSpPr/>
          <p:nvPr userDrawn="1"/>
        </p:nvSpPr>
        <p:spPr>
          <a:xfrm>
            <a:off x="0" y="5155974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790346E6-78BF-48E9-8EF6-B77BAA49AADA}"/>
              </a:ext>
            </a:extLst>
          </p:cNvPr>
          <p:cNvSpPr/>
          <p:nvPr userDrawn="1"/>
        </p:nvSpPr>
        <p:spPr>
          <a:xfrm>
            <a:off x="0" y="572886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A3902D-54BA-48ED-8547-8856B4F50D2D}"/>
              </a:ext>
            </a:extLst>
          </p:cNvPr>
          <p:cNvSpPr/>
          <p:nvPr userDrawn="1"/>
        </p:nvSpPr>
        <p:spPr>
          <a:xfrm>
            <a:off x="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985555D5-968D-4715-BA22-C95642914BC2}"/>
              </a:ext>
            </a:extLst>
          </p:cNvPr>
          <p:cNvSpPr/>
          <p:nvPr userDrawn="1"/>
        </p:nvSpPr>
        <p:spPr>
          <a:xfrm>
            <a:off x="571944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9F24F0F4-135E-4625-9A8E-38755078B5E7}"/>
              </a:ext>
            </a:extLst>
          </p:cNvPr>
          <p:cNvSpPr/>
          <p:nvPr userDrawn="1"/>
        </p:nvSpPr>
        <p:spPr>
          <a:xfrm>
            <a:off x="1148016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1969E72-FA7B-4358-8C46-7F15CF01A747}"/>
              </a:ext>
            </a:extLst>
          </p:cNvPr>
          <p:cNvSpPr/>
          <p:nvPr userDrawn="1"/>
        </p:nvSpPr>
        <p:spPr>
          <a:xfrm>
            <a:off x="1724088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12F9FDD1-1288-44CD-9C55-6CE3B2FB39F9}"/>
              </a:ext>
            </a:extLst>
          </p:cNvPr>
          <p:cNvSpPr/>
          <p:nvPr userDrawn="1"/>
        </p:nvSpPr>
        <p:spPr>
          <a:xfrm>
            <a:off x="2300160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330AC56B-D539-45B3-AD66-457D7D874CD8}"/>
              </a:ext>
            </a:extLst>
          </p:cNvPr>
          <p:cNvSpPr/>
          <p:nvPr userDrawn="1"/>
        </p:nvSpPr>
        <p:spPr>
          <a:xfrm>
            <a:off x="2876232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26434293-E220-465A-9EF3-FF90D0E0F19B}"/>
              </a:ext>
            </a:extLst>
          </p:cNvPr>
          <p:cNvSpPr/>
          <p:nvPr userDrawn="1"/>
        </p:nvSpPr>
        <p:spPr>
          <a:xfrm>
            <a:off x="3452304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6751B4BA-EAD6-4F27-B051-F799EBBAAE12}"/>
              </a:ext>
            </a:extLst>
          </p:cNvPr>
          <p:cNvSpPr/>
          <p:nvPr userDrawn="1"/>
        </p:nvSpPr>
        <p:spPr>
          <a:xfrm>
            <a:off x="4028376" y="0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F6A1809-5EEE-4801-A2B0-7350405CDEB5}"/>
              </a:ext>
            </a:extLst>
          </p:cNvPr>
          <p:cNvSpPr/>
          <p:nvPr userDrawn="1"/>
        </p:nvSpPr>
        <p:spPr>
          <a:xfrm>
            <a:off x="4604448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E3B41004-5241-4ED8-8DBD-6D7345DFC934}"/>
              </a:ext>
            </a:extLst>
          </p:cNvPr>
          <p:cNvSpPr/>
          <p:nvPr userDrawn="1"/>
        </p:nvSpPr>
        <p:spPr>
          <a:xfrm>
            <a:off x="518052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72EC9AD5-87ED-4FC3-A142-A87EB8359263}"/>
              </a:ext>
            </a:extLst>
          </p:cNvPr>
          <p:cNvSpPr/>
          <p:nvPr userDrawn="1"/>
        </p:nvSpPr>
        <p:spPr>
          <a:xfrm>
            <a:off x="5180520" y="563966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6BFD4027-F2BA-4F92-8229-FC2C25423B98}"/>
              </a:ext>
            </a:extLst>
          </p:cNvPr>
          <p:cNvSpPr/>
          <p:nvPr userDrawn="1"/>
        </p:nvSpPr>
        <p:spPr>
          <a:xfrm>
            <a:off x="5180520" y="1136852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D5A0F8C7-1908-4500-B7D3-5BEDCCC233D8}"/>
              </a:ext>
            </a:extLst>
          </p:cNvPr>
          <p:cNvSpPr/>
          <p:nvPr userDrawn="1"/>
        </p:nvSpPr>
        <p:spPr>
          <a:xfrm>
            <a:off x="5180520" y="170973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34614BC4-1B39-4DE0-ACCE-6DDED4710BEF}"/>
              </a:ext>
            </a:extLst>
          </p:cNvPr>
          <p:cNvSpPr/>
          <p:nvPr userDrawn="1"/>
        </p:nvSpPr>
        <p:spPr>
          <a:xfrm>
            <a:off x="5180520" y="2282624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CF20A7E0-34F3-480A-9BE6-79B88802E55B}"/>
              </a:ext>
            </a:extLst>
          </p:cNvPr>
          <p:cNvSpPr/>
          <p:nvPr userDrawn="1"/>
        </p:nvSpPr>
        <p:spPr>
          <a:xfrm>
            <a:off x="5180520" y="285551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C6A8074E-3117-4E9F-A0E2-53086DF7453D}"/>
              </a:ext>
            </a:extLst>
          </p:cNvPr>
          <p:cNvSpPr/>
          <p:nvPr userDrawn="1"/>
        </p:nvSpPr>
        <p:spPr>
          <a:xfrm>
            <a:off x="5180520" y="3428396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67D0C6A1-221D-421D-9992-0F6CB576A685}"/>
              </a:ext>
            </a:extLst>
          </p:cNvPr>
          <p:cNvSpPr/>
          <p:nvPr userDrawn="1"/>
        </p:nvSpPr>
        <p:spPr>
          <a:xfrm>
            <a:off x="5180520" y="4001282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F39E7BB0-5CBA-4258-A058-DD0BD25C2F8E}"/>
              </a:ext>
            </a:extLst>
          </p:cNvPr>
          <p:cNvSpPr/>
          <p:nvPr userDrawn="1"/>
        </p:nvSpPr>
        <p:spPr>
          <a:xfrm>
            <a:off x="5180520" y="457416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53B2A275-45FA-4398-8B2D-80B189135727}"/>
              </a:ext>
            </a:extLst>
          </p:cNvPr>
          <p:cNvSpPr/>
          <p:nvPr userDrawn="1"/>
        </p:nvSpPr>
        <p:spPr>
          <a:xfrm>
            <a:off x="5180520" y="5147054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2D63E382-D846-4749-9843-91E603EB5230}"/>
              </a:ext>
            </a:extLst>
          </p:cNvPr>
          <p:cNvSpPr/>
          <p:nvPr userDrawn="1"/>
        </p:nvSpPr>
        <p:spPr>
          <a:xfrm>
            <a:off x="5180520" y="571994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D530F3E2-4C57-4A9F-BD15-4E34F155226A}"/>
              </a:ext>
            </a:extLst>
          </p:cNvPr>
          <p:cNvSpPr/>
          <p:nvPr userDrawn="1"/>
        </p:nvSpPr>
        <p:spPr>
          <a:xfrm>
            <a:off x="5180520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4DD1FBBA-C4C1-423C-8D85-CC2FA3147C8D}"/>
              </a:ext>
            </a:extLst>
          </p:cNvPr>
          <p:cNvSpPr/>
          <p:nvPr userDrawn="1"/>
        </p:nvSpPr>
        <p:spPr>
          <a:xfrm>
            <a:off x="571944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2348BA8A-9E10-4BDA-92EB-6C1021EBD8BB}"/>
              </a:ext>
            </a:extLst>
          </p:cNvPr>
          <p:cNvSpPr/>
          <p:nvPr userDrawn="1"/>
        </p:nvSpPr>
        <p:spPr>
          <a:xfrm>
            <a:off x="1148016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0CF99AB6-B5E9-4BF1-A002-3ED17781E3B2}"/>
              </a:ext>
            </a:extLst>
          </p:cNvPr>
          <p:cNvSpPr/>
          <p:nvPr userDrawn="1"/>
        </p:nvSpPr>
        <p:spPr>
          <a:xfrm>
            <a:off x="1724088" y="6281928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FD504C16-D7B1-4B1A-BD29-5F63709EFBC0}"/>
              </a:ext>
            </a:extLst>
          </p:cNvPr>
          <p:cNvSpPr/>
          <p:nvPr userDrawn="1"/>
        </p:nvSpPr>
        <p:spPr>
          <a:xfrm>
            <a:off x="230016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97BFC63B-0BE4-439A-A676-C1171E900B0F}"/>
              </a:ext>
            </a:extLst>
          </p:cNvPr>
          <p:cNvSpPr/>
          <p:nvPr userDrawn="1"/>
        </p:nvSpPr>
        <p:spPr>
          <a:xfrm>
            <a:off x="2876232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EBAB1FD7-5A5C-40DF-9C8E-6FCB53B52D50}"/>
              </a:ext>
            </a:extLst>
          </p:cNvPr>
          <p:cNvSpPr/>
          <p:nvPr userDrawn="1"/>
        </p:nvSpPr>
        <p:spPr>
          <a:xfrm>
            <a:off x="3452304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9E54DCBE-7693-49E1-A5FF-9553046ADC6C}"/>
              </a:ext>
            </a:extLst>
          </p:cNvPr>
          <p:cNvSpPr/>
          <p:nvPr userDrawn="1"/>
        </p:nvSpPr>
        <p:spPr>
          <a:xfrm>
            <a:off x="4028376" y="6281928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3CBA41F1-ED75-4F55-BA4B-F88B6BBAD51B}"/>
              </a:ext>
            </a:extLst>
          </p:cNvPr>
          <p:cNvSpPr/>
          <p:nvPr userDrawn="1"/>
        </p:nvSpPr>
        <p:spPr>
          <a:xfrm>
            <a:off x="4604448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4292027F-AAE9-4110-9FB9-9485D82493DC}"/>
              </a:ext>
            </a:extLst>
          </p:cNvPr>
          <p:cNvSpPr/>
          <p:nvPr userDrawn="1"/>
        </p:nvSpPr>
        <p:spPr>
          <a:xfrm>
            <a:off x="6743700" y="2837549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accent4"/>
              </a:solidFill>
            </a:endParaRPr>
          </a:p>
        </p:txBody>
      </p:sp>
      <p:sp>
        <p:nvSpPr>
          <p:cNvPr id="112" name="Espaço Reservado para Data 3">
            <a:extLst>
              <a:ext uri="{FF2B5EF4-FFF2-40B4-BE49-F238E27FC236}">
                <a16:creationId xmlns:a16="http://schemas.microsoft.com/office/drawing/2014/main" id="{2D66ED17-6A8B-4750-B089-A49B6B7F23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743700" y="6356350"/>
            <a:ext cx="1005116" cy="365125"/>
          </a:xfrm>
        </p:spPr>
        <p:txBody>
          <a:bodyPr lIns="0" rtlCol="0"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113" name="Espaço Reservado para Rodapé 4">
            <a:extLst>
              <a:ext uri="{FF2B5EF4-FFF2-40B4-BE49-F238E27FC236}">
                <a16:creationId xmlns:a16="http://schemas.microsoft.com/office/drawing/2014/main" id="{E0A74137-35DA-43A9-A740-435B3099BE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903029" y="6356350"/>
            <a:ext cx="26670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114" name="Espaço Reservado para o Número do Slide 5">
            <a:extLst>
              <a:ext uri="{FF2B5EF4-FFF2-40B4-BE49-F238E27FC236}">
                <a16:creationId xmlns:a16="http://schemas.microsoft.com/office/drawing/2014/main" id="{B68A6459-3B6F-442B-914B-5A5522D327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711542" y="6356350"/>
            <a:ext cx="642257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2912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961596BB-AB96-498E-9FC6-5A2AB545015E}"/>
              </a:ext>
            </a:extLst>
          </p:cNvPr>
          <p:cNvSpPr/>
          <p:nvPr userDrawn="1"/>
        </p:nvSpPr>
        <p:spPr>
          <a:xfrm>
            <a:off x="0" y="0"/>
            <a:ext cx="2133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98340" y="1870710"/>
            <a:ext cx="5664200" cy="67437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C9118C8-2BD4-4A40-BC58-4FE44DEC7363}"/>
              </a:ext>
            </a:extLst>
          </p:cNvPr>
          <p:cNvSpPr/>
          <p:nvPr userDrawn="1"/>
        </p:nvSpPr>
        <p:spPr>
          <a:xfrm>
            <a:off x="211836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4AD9616-1E71-41BB-8C88-7A8B2E678B19}"/>
              </a:ext>
            </a:extLst>
          </p:cNvPr>
          <p:cNvSpPr/>
          <p:nvPr userDrawn="1"/>
        </p:nvSpPr>
        <p:spPr>
          <a:xfrm>
            <a:off x="211836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3C0C635-E6DB-4926-AB50-27C9523BA6D9}"/>
              </a:ext>
            </a:extLst>
          </p:cNvPr>
          <p:cNvSpPr/>
          <p:nvPr userDrawn="1"/>
        </p:nvSpPr>
        <p:spPr>
          <a:xfrm>
            <a:off x="211836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8C2E78C-B45B-4FC7-8BA2-B26C3B4C1B7B}"/>
              </a:ext>
            </a:extLst>
          </p:cNvPr>
          <p:cNvSpPr/>
          <p:nvPr userDrawn="1"/>
        </p:nvSpPr>
        <p:spPr>
          <a:xfrm>
            <a:off x="211836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E27586E-6CC4-43CF-85A4-5F1DEBF538EE}"/>
              </a:ext>
            </a:extLst>
          </p:cNvPr>
          <p:cNvSpPr/>
          <p:nvPr userDrawn="1"/>
        </p:nvSpPr>
        <p:spPr>
          <a:xfrm>
            <a:off x="211836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EA87086-44EB-4B15-9068-C89D4316CCC4}"/>
              </a:ext>
            </a:extLst>
          </p:cNvPr>
          <p:cNvSpPr/>
          <p:nvPr userDrawn="1"/>
        </p:nvSpPr>
        <p:spPr>
          <a:xfrm>
            <a:off x="211836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2DBA141-4D66-475C-A7A4-24D56F66EA01}"/>
              </a:ext>
            </a:extLst>
          </p:cNvPr>
          <p:cNvSpPr/>
          <p:nvPr userDrawn="1"/>
        </p:nvSpPr>
        <p:spPr>
          <a:xfrm>
            <a:off x="211836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236208B-40F2-466D-94DD-475C48CC33F1}"/>
              </a:ext>
            </a:extLst>
          </p:cNvPr>
          <p:cNvSpPr/>
          <p:nvPr userDrawn="1"/>
        </p:nvSpPr>
        <p:spPr>
          <a:xfrm>
            <a:off x="211836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5A7F399-568C-49DE-BEA4-F1693AC34329}"/>
              </a:ext>
            </a:extLst>
          </p:cNvPr>
          <p:cNvSpPr/>
          <p:nvPr userDrawn="1"/>
        </p:nvSpPr>
        <p:spPr>
          <a:xfrm>
            <a:off x="211836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004A9B4-FE61-456D-821E-17BBAF611724}"/>
              </a:ext>
            </a:extLst>
          </p:cNvPr>
          <p:cNvSpPr/>
          <p:nvPr userDrawn="1"/>
        </p:nvSpPr>
        <p:spPr>
          <a:xfrm>
            <a:off x="211836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9149E0-1DA5-4D13-B672-D5D022B66892}"/>
              </a:ext>
            </a:extLst>
          </p:cNvPr>
          <p:cNvSpPr/>
          <p:nvPr userDrawn="1"/>
        </p:nvSpPr>
        <p:spPr>
          <a:xfrm>
            <a:off x="2118360" y="65151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34998EA-58DB-4394-B448-32D5476A0416}"/>
              </a:ext>
            </a:extLst>
          </p:cNvPr>
          <p:cNvSpPr/>
          <p:nvPr userDrawn="1"/>
        </p:nvSpPr>
        <p:spPr>
          <a:xfrm>
            <a:off x="211836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7D0B7785-DD94-4481-9BE0-30321A1E5D4F}"/>
              </a:ext>
            </a:extLst>
          </p:cNvPr>
          <p:cNvSpPr/>
          <p:nvPr userDrawn="1"/>
        </p:nvSpPr>
        <p:spPr>
          <a:xfrm>
            <a:off x="211836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5CA73DF-3F6B-4A8B-BC96-5F0E8816759D}"/>
              </a:ext>
            </a:extLst>
          </p:cNvPr>
          <p:cNvSpPr/>
          <p:nvPr userDrawn="1"/>
        </p:nvSpPr>
        <p:spPr>
          <a:xfrm>
            <a:off x="2118360" y="54864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256AF0A-DC14-4B8A-B41C-950B659F5248}"/>
              </a:ext>
            </a:extLst>
          </p:cNvPr>
          <p:cNvSpPr/>
          <p:nvPr userDrawn="1"/>
        </p:nvSpPr>
        <p:spPr>
          <a:xfrm>
            <a:off x="211836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235D68D2-7542-4F1E-923A-0C6C255A8566}"/>
              </a:ext>
            </a:extLst>
          </p:cNvPr>
          <p:cNvSpPr/>
          <p:nvPr userDrawn="1"/>
        </p:nvSpPr>
        <p:spPr>
          <a:xfrm>
            <a:off x="211836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0DD9ED3-7DCD-4E23-94F2-51C26D610A2B}"/>
              </a:ext>
            </a:extLst>
          </p:cNvPr>
          <p:cNvSpPr/>
          <p:nvPr userDrawn="1"/>
        </p:nvSpPr>
        <p:spPr>
          <a:xfrm>
            <a:off x="2118360" y="6858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7ED83BD-EB0D-46BD-A015-91554B991642}"/>
              </a:ext>
            </a:extLst>
          </p:cNvPr>
          <p:cNvSpPr/>
          <p:nvPr userDrawn="1"/>
        </p:nvSpPr>
        <p:spPr>
          <a:xfrm>
            <a:off x="211836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69C2404-050F-4EF9-B5FD-333059A9D6FA}"/>
              </a:ext>
            </a:extLst>
          </p:cNvPr>
          <p:cNvSpPr/>
          <p:nvPr userDrawn="1"/>
        </p:nvSpPr>
        <p:spPr>
          <a:xfrm>
            <a:off x="2118360" y="17145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34710FF2-3868-4BB0-AA0F-85DAD4623984}"/>
              </a:ext>
            </a:extLst>
          </p:cNvPr>
          <p:cNvSpPr/>
          <p:nvPr userDrawn="1"/>
        </p:nvSpPr>
        <p:spPr>
          <a:xfrm>
            <a:off x="2118360" y="20574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74585" y="2766221"/>
            <a:ext cx="6858002" cy="1325563"/>
          </a:xfrm>
        </p:spPr>
        <p:txBody>
          <a:bodyPr rtlCol="0"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49" name="Espaço Reservado para Texto 48">
            <a:extLst>
              <a:ext uri="{FF2B5EF4-FFF2-40B4-BE49-F238E27FC236}">
                <a16:creationId xmlns:a16="http://schemas.microsoft.com/office/drawing/2014/main" id="{A36FAFC0-63E1-4A5C-8C07-50890392F1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58940" y="1178560"/>
            <a:ext cx="1143000" cy="674370"/>
          </a:xfrm>
        </p:spPr>
        <p:txBody>
          <a:bodyPr rtlCol="0"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50" name="Espaço Reservado para Conteúdo 2">
            <a:extLst>
              <a:ext uri="{FF2B5EF4-FFF2-40B4-BE49-F238E27FC236}">
                <a16:creationId xmlns:a16="http://schemas.microsoft.com/office/drawing/2014/main" id="{3D1D7F95-338B-478D-B221-D4C9EC5472B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98340" y="3506470"/>
            <a:ext cx="5664200" cy="67437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1" name="Espaço Reservado para Texto 48">
            <a:extLst>
              <a:ext uri="{FF2B5EF4-FFF2-40B4-BE49-F238E27FC236}">
                <a16:creationId xmlns:a16="http://schemas.microsoft.com/office/drawing/2014/main" id="{D5AAA54C-0885-4221-AAAF-831C36B8C0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8940" y="2816860"/>
            <a:ext cx="1143000" cy="674370"/>
          </a:xfrm>
        </p:spPr>
        <p:txBody>
          <a:bodyPr rtlCol="0"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52" name="Espaço Reservado para Conteúdo 2">
            <a:extLst>
              <a:ext uri="{FF2B5EF4-FFF2-40B4-BE49-F238E27FC236}">
                <a16:creationId xmlns:a16="http://schemas.microsoft.com/office/drawing/2014/main" id="{07D1309E-F6F7-4FFB-BFBE-F2B34D49D2B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498340" y="5157470"/>
            <a:ext cx="5664200" cy="67437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3" name="Espaço Reservado para Texto 48">
            <a:extLst>
              <a:ext uri="{FF2B5EF4-FFF2-40B4-BE49-F238E27FC236}">
                <a16:creationId xmlns:a16="http://schemas.microsoft.com/office/drawing/2014/main" id="{020F4427-24B5-439F-BAD8-849395F5BD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58940" y="4467860"/>
            <a:ext cx="1143000" cy="674370"/>
          </a:xfrm>
        </p:spPr>
        <p:txBody>
          <a:bodyPr rtlCol="0"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57" name="Espaço Reservado para Data 3">
            <a:extLst>
              <a:ext uri="{FF2B5EF4-FFF2-40B4-BE49-F238E27FC236}">
                <a16:creationId xmlns:a16="http://schemas.microsoft.com/office/drawing/2014/main" id="{4B58E98B-B927-46C1-8ED3-11D1917EF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99460" y="6356350"/>
            <a:ext cx="2709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58" name="Espaço Reservado para Rodapé 4">
            <a:extLst>
              <a:ext uri="{FF2B5EF4-FFF2-40B4-BE49-F238E27FC236}">
                <a16:creationId xmlns:a16="http://schemas.microsoft.com/office/drawing/2014/main" id="{6CCE00AF-3769-40CD-9667-5C865AF00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3089" y="6356350"/>
            <a:ext cx="2253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59" name="Espaço Reservado para o Número do Slide 5">
            <a:extLst>
              <a:ext uri="{FF2B5EF4-FFF2-40B4-BE49-F238E27FC236}">
                <a16:creationId xmlns:a16="http://schemas.microsoft.com/office/drawing/2014/main" id="{D8C19DE6-07C2-43A2-A5EE-D0967E1F9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961596BB-AB96-498E-9FC6-5A2AB545015E}"/>
              </a:ext>
            </a:extLst>
          </p:cNvPr>
          <p:cNvSpPr/>
          <p:nvPr userDrawn="1"/>
        </p:nvSpPr>
        <p:spPr>
          <a:xfrm>
            <a:off x="0" y="0"/>
            <a:ext cx="2133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C9118C8-2BD4-4A40-BC58-4FE44DEC7363}"/>
              </a:ext>
            </a:extLst>
          </p:cNvPr>
          <p:cNvSpPr/>
          <p:nvPr userDrawn="1"/>
        </p:nvSpPr>
        <p:spPr>
          <a:xfrm>
            <a:off x="211836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4AD9616-1E71-41BB-8C88-7A8B2E678B19}"/>
              </a:ext>
            </a:extLst>
          </p:cNvPr>
          <p:cNvSpPr/>
          <p:nvPr userDrawn="1"/>
        </p:nvSpPr>
        <p:spPr>
          <a:xfrm>
            <a:off x="211836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3C0C635-E6DB-4926-AB50-27C9523BA6D9}"/>
              </a:ext>
            </a:extLst>
          </p:cNvPr>
          <p:cNvSpPr/>
          <p:nvPr userDrawn="1"/>
        </p:nvSpPr>
        <p:spPr>
          <a:xfrm>
            <a:off x="211836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8C2E78C-B45B-4FC7-8BA2-B26C3B4C1B7B}"/>
              </a:ext>
            </a:extLst>
          </p:cNvPr>
          <p:cNvSpPr/>
          <p:nvPr userDrawn="1"/>
        </p:nvSpPr>
        <p:spPr>
          <a:xfrm>
            <a:off x="211836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E27586E-6CC4-43CF-85A4-5F1DEBF538EE}"/>
              </a:ext>
            </a:extLst>
          </p:cNvPr>
          <p:cNvSpPr/>
          <p:nvPr userDrawn="1"/>
        </p:nvSpPr>
        <p:spPr>
          <a:xfrm>
            <a:off x="211836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EA87086-44EB-4B15-9068-C89D4316CCC4}"/>
              </a:ext>
            </a:extLst>
          </p:cNvPr>
          <p:cNvSpPr/>
          <p:nvPr userDrawn="1"/>
        </p:nvSpPr>
        <p:spPr>
          <a:xfrm>
            <a:off x="211836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2DBA141-4D66-475C-A7A4-24D56F66EA01}"/>
              </a:ext>
            </a:extLst>
          </p:cNvPr>
          <p:cNvSpPr/>
          <p:nvPr userDrawn="1"/>
        </p:nvSpPr>
        <p:spPr>
          <a:xfrm>
            <a:off x="211836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236208B-40F2-466D-94DD-475C48CC33F1}"/>
              </a:ext>
            </a:extLst>
          </p:cNvPr>
          <p:cNvSpPr/>
          <p:nvPr userDrawn="1"/>
        </p:nvSpPr>
        <p:spPr>
          <a:xfrm>
            <a:off x="211836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5A7F399-568C-49DE-BEA4-F1693AC34329}"/>
              </a:ext>
            </a:extLst>
          </p:cNvPr>
          <p:cNvSpPr/>
          <p:nvPr userDrawn="1"/>
        </p:nvSpPr>
        <p:spPr>
          <a:xfrm>
            <a:off x="211836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004A9B4-FE61-456D-821E-17BBAF611724}"/>
              </a:ext>
            </a:extLst>
          </p:cNvPr>
          <p:cNvSpPr/>
          <p:nvPr userDrawn="1"/>
        </p:nvSpPr>
        <p:spPr>
          <a:xfrm>
            <a:off x="211836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9149E0-1DA5-4D13-B672-D5D022B66892}"/>
              </a:ext>
            </a:extLst>
          </p:cNvPr>
          <p:cNvSpPr/>
          <p:nvPr userDrawn="1"/>
        </p:nvSpPr>
        <p:spPr>
          <a:xfrm>
            <a:off x="2118360" y="65151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34998EA-58DB-4394-B448-32D5476A0416}"/>
              </a:ext>
            </a:extLst>
          </p:cNvPr>
          <p:cNvSpPr/>
          <p:nvPr userDrawn="1"/>
        </p:nvSpPr>
        <p:spPr>
          <a:xfrm>
            <a:off x="211836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7D0B7785-DD94-4481-9BE0-30321A1E5D4F}"/>
              </a:ext>
            </a:extLst>
          </p:cNvPr>
          <p:cNvSpPr/>
          <p:nvPr userDrawn="1"/>
        </p:nvSpPr>
        <p:spPr>
          <a:xfrm>
            <a:off x="211836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5CA73DF-3F6B-4A8B-BC96-5F0E8816759D}"/>
              </a:ext>
            </a:extLst>
          </p:cNvPr>
          <p:cNvSpPr/>
          <p:nvPr userDrawn="1"/>
        </p:nvSpPr>
        <p:spPr>
          <a:xfrm>
            <a:off x="2118360" y="54864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256AF0A-DC14-4B8A-B41C-950B659F5248}"/>
              </a:ext>
            </a:extLst>
          </p:cNvPr>
          <p:cNvSpPr/>
          <p:nvPr userDrawn="1"/>
        </p:nvSpPr>
        <p:spPr>
          <a:xfrm>
            <a:off x="211836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235D68D2-7542-4F1E-923A-0C6C255A8566}"/>
              </a:ext>
            </a:extLst>
          </p:cNvPr>
          <p:cNvSpPr/>
          <p:nvPr userDrawn="1"/>
        </p:nvSpPr>
        <p:spPr>
          <a:xfrm>
            <a:off x="211836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0DD9ED3-7DCD-4E23-94F2-51C26D610A2B}"/>
              </a:ext>
            </a:extLst>
          </p:cNvPr>
          <p:cNvSpPr/>
          <p:nvPr userDrawn="1"/>
        </p:nvSpPr>
        <p:spPr>
          <a:xfrm>
            <a:off x="2118360" y="6858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7ED83BD-EB0D-46BD-A015-91554B991642}"/>
              </a:ext>
            </a:extLst>
          </p:cNvPr>
          <p:cNvSpPr/>
          <p:nvPr userDrawn="1"/>
        </p:nvSpPr>
        <p:spPr>
          <a:xfrm>
            <a:off x="211836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69C2404-050F-4EF9-B5FD-333059A9D6FA}"/>
              </a:ext>
            </a:extLst>
          </p:cNvPr>
          <p:cNvSpPr/>
          <p:nvPr userDrawn="1"/>
        </p:nvSpPr>
        <p:spPr>
          <a:xfrm>
            <a:off x="2118360" y="17145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34710FF2-3868-4BB0-AA0F-85DAD4623984}"/>
              </a:ext>
            </a:extLst>
          </p:cNvPr>
          <p:cNvSpPr/>
          <p:nvPr userDrawn="1"/>
        </p:nvSpPr>
        <p:spPr>
          <a:xfrm>
            <a:off x="2118360" y="20574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74585" y="2766221"/>
            <a:ext cx="6858002" cy="1325563"/>
          </a:xfrm>
        </p:spPr>
        <p:txBody>
          <a:bodyPr rtlCol="0"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57" name="Espaço Reservado para Data 3">
            <a:extLst>
              <a:ext uri="{FF2B5EF4-FFF2-40B4-BE49-F238E27FC236}">
                <a16:creationId xmlns:a16="http://schemas.microsoft.com/office/drawing/2014/main" id="{4B58E98B-B927-46C1-8ED3-11D1917EF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99460" y="6356350"/>
            <a:ext cx="2709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58" name="Espaço Reservado para Rodapé 4">
            <a:extLst>
              <a:ext uri="{FF2B5EF4-FFF2-40B4-BE49-F238E27FC236}">
                <a16:creationId xmlns:a16="http://schemas.microsoft.com/office/drawing/2014/main" id="{6CCE00AF-3769-40CD-9667-5C865AF00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3089" y="6356350"/>
            <a:ext cx="2253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59" name="Espaço Reservado para o Número do Slide 5">
            <a:extLst>
              <a:ext uri="{FF2B5EF4-FFF2-40B4-BE49-F238E27FC236}">
                <a16:creationId xmlns:a16="http://schemas.microsoft.com/office/drawing/2014/main" id="{D8C19DE6-07C2-43A2-A5EE-D0967E1F9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2096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21A29850-9B3D-49F0-9198-80F35FD55140}"/>
              </a:ext>
            </a:extLst>
          </p:cNvPr>
          <p:cNvSpPr/>
          <p:nvPr userDrawn="1"/>
        </p:nvSpPr>
        <p:spPr>
          <a:xfrm>
            <a:off x="5222748" y="0"/>
            <a:ext cx="1746503" cy="17556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0672AB-65F9-4533-9452-7872A8E7C3BC}"/>
              </a:ext>
            </a:extLst>
          </p:cNvPr>
          <p:cNvSpPr/>
          <p:nvPr userDrawn="1"/>
        </p:nvSpPr>
        <p:spPr>
          <a:xfrm>
            <a:off x="1740916" y="0"/>
            <a:ext cx="1746504" cy="17556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20BF50-7B12-496A-986A-AF0B9880118F}"/>
              </a:ext>
            </a:extLst>
          </p:cNvPr>
          <p:cNvSpPr/>
          <p:nvPr userDrawn="1"/>
        </p:nvSpPr>
        <p:spPr>
          <a:xfrm>
            <a:off x="0" y="0"/>
            <a:ext cx="1746504" cy="1755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E556028-47A8-47AD-A7ED-1CB2252FBE3D}"/>
              </a:ext>
            </a:extLst>
          </p:cNvPr>
          <p:cNvSpPr/>
          <p:nvPr userDrawn="1"/>
        </p:nvSpPr>
        <p:spPr>
          <a:xfrm>
            <a:off x="10445496" y="0"/>
            <a:ext cx="1746504" cy="17556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47570CE-A79F-452C-A098-5DE30EBBC6FB}"/>
              </a:ext>
            </a:extLst>
          </p:cNvPr>
          <p:cNvSpPr/>
          <p:nvPr userDrawn="1"/>
        </p:nvSpPr>
        <p:spPr>
          <a:xfrm>
            <a:off x="1740916" y="1733044"/>
            <a:ext cx="1746504" cy="1755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D3866FD-426E-414F-B17B-F648AF71EA9B}"/>
              </a:ext>
            </a:extLst>
          </p:cNvPr>
          <p:cNvSpPr/>
          <p:nvPr userDrawn="1"/>
        </p:nvSpPr>
        <p:spPr>
          <a:xfrm>
            <a:off x="0" y="1733044"/>
            <a:ext cx="1746504" cy="17556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4B0C63F-EAB3-44FC-B94D-C69BCBD26EBB}"/>
              </a:ext>
            </a:extLst>
          </p:cNvPr>
          <p:cNvSpPr/>
          <p:nvPr userDrawn="1"/>
        </p:nvSpPr>
        <p:spPr>
          <a:xfrm>
            <a:off x="8704580" y="1733044"/>
            <a:ext cx="1746504" cy="17556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accent4"/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79B1BFC-C4E4-428C-A63D-1780C528C70E}"/>
              </a:ext>
            </a:extLst>
          </p:cNvPr>
          <p:cNvSpPr/>
          <p:nvPr userDrawn="1"/>
        </p:nvSpPr>
        <p:spPr>
          <a:xfrm>
            <a:off x="5222748" y="1733044"/>
            <a:ext cx="1746504" cy="1755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6506793-EC4D-4DB9-A0A1-CC46BD8565D8}"/>
              </a:ext>
            </a:extLst>
          </p:cNvPr>
          <p:cNvSpPr/>
          <p:nvPr userDrawn="1"/>
        </p:nvSpPr>
        <p:spPr>
          <a:xfrm>
            <a:off x="10451084" y="1733044"/>
            <a:ext cx="1740916" cy="1755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7BD3197-9B69-4E3D-9A01-662F1F8E514B}"/>
              </a:ext>
            </a:extLst>
          </p:cNvPr>
          <p:cNvSpPr/>
          <p:nvPr userDrawn="1"/>
        </p:nvSpPr>
        <p:spPr>
          <a:xfrm>
            <a:off x="3481832" y="1733044"/>
            <a:ext cx="1746504" cy="17556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69720" y="3870960"/>
            <a:ext cx="9052560" cy="1363663"/>
          </a:xfrm>
        </p:spPr>
        <p:txBody>
          <a:bodyPr rtlCol="0" anchor="b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69720" y="5405755"/>
            <a:ext cx="9052560" cy="47688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1" name="Espaço Reservado para Imagem 52">
            <a:extLst>
              <a:ext uri="{FF2B5EF4-FFF2-40B4-BE49-F238E27FC236}">
                <a16:creationId xmlns:a16="http://schemas.microsoft.com/office/drawing/2014/main" id="{AEBBD699-238F-487D-A094-5E479CCCCD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81832" y="0"/>
            <a:ext cx="1740916" cy="1733044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Imagem 52">
            <a:extLst>
              <a:ext uri="{FF2B5EF4-FFF2-40B4-BE49-F238E27FC236}">
                <a16:creationId xmlns:a16="http://schemas.microsoft.com/office/drawing/2014/main" id="{6A29DD5B-55DC-47F4-8032-1E78B3A990B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04580" y="0"/>
            <a:ext cx="1746504" cy="1733044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5" name="Espaço Reservado para Imagem 52">
            <a:extLst>
              <a:ext uri="{FF2B5EF4-FFF2-40B4-BE49-F238E27FC236}">
                <a16:creationId xmlns:a16="http://schemas.microsoft.com/office/drawing/2014/main" id="{DF373D3C-15A7-41D7-A80E-63E14EA87B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9252" y="1733044"/>
            <a:ext cx="1735328" cy="1755648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2FEFBC2-5C67-4F2E-8B5F-6AAF8656FBA4}"/>
              </a:ext>
            </a:extLst>
          </p:cNvPr>
          <p:cNvSpPr/>
          <p:nvPr userDrawn="1"/>
        </p:nvSpPr>
        <p:spPr>
          <a:xfrm>
            <a:off x="6969250" y="0"/>
            <a:ext cx="1740917" cy="1733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059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9138" y="6356350"/>
            <a:ext cx="783776" cy="365125"/>
          </a:xfrm>
        </p:spPr>
        <p:txBody>
          <a:bodyPr lIns="0" rtlCol="0"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10" name="Espaço Reservado para Imagem 28">
            <a:extLst>
              <a:ext uri="{FF2B5EF4-FFF2-40B4-BE49-F238E27FC236}">
                <a16:creationId xmlns:a16="http://schemas.microsoft.com/office/drawing/2014/main" id="{F5B0F680-047E-4915-A8F5-EFB05A62D5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3175" y="607060"/>
            <a:ext cx="6082549" cy="6254745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3C3D54C-F4F9-4FBF-80F6-F45EFD6A2CFF}"/>
              </a:ext>
            </a:extLst>
          </p:cNvPr>
          <p:cNvSpPr/>
          <p:nvPr userDrawn="1"/>
        </p:nvSpPr>
        <p:spPr>
          <a:xfrm>
            <a:off x="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A70E28C-9E20-435C-99D0-48CF2909019B}"/>
              </a:ext>
            </a:extLst>
          </p:cNvPr>
          <p:cNvSpPr/>
          <p:nvPr userDrawn="1"/>
        </p:nvSpPr>
        <p:spPr>
          <a:xfrm>
            <a:off x="1213390" y="0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706EA5A-9289-4E46-9AB8-457FE7AD1491}"/>
              </a:ext>
            </a:extLst>
          </p:cNvPr>
          <p:cNvSpPr/>
          <p:nvPr userDrawn="1"/>
        </p:nvSpPr>
        <p:spPr>
          <a:xfrm>
            <a:off x="1820085" y="0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2425AF3-AF4E-4334-8EF6-9C9C36BFF6E9}"/>
              </a:ext>
            </a:extLst>
          </p:cNvPr>
          <p:cNvSpPr/>
          <p:nvPr userDrawn="1"/>
        </p:nvSpPr>
        <p:spPr>
          <a:xfrm>
            <a:off x="242678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844959B-5FB7-4710-8EB4-C6F2E27C47D4}"/>
              </a:ext>
            </a:extLst>
          </p:cNvPr>
          <p:cNvSpPr/>
          <p:nvPr userDrawn="1"/>
        </p:nvSpPr>
        <p:spPr>
          <a:xfrm>
            <a:off x="3033475" y="0"/>
            <a:ext cx="607060" cy="60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E72CBB0-055F-4C86-A198-4CCA83E0D07C}"/>
              </a:ext>
            </a:extLst>
          </p:cNvPr>
          <p:cNvSpPr/>
          <p:nvPr userDrawn="1"/>
        </p:nvSpPr>
        <p:spPr>
          <a:xfrm>
            <a:off x="3640170" y="0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1507067-9434-4548-88C1-96187DB5A02A}"/>
              </a:ext>
            </a:extLst>
          </p:cNvPr>
          <p:cNvSpPr/>
          <p:nvPr userDrawn="1"/>
        </p:nvSpPr>
        <p:spPr>
          <a:xfrm>
            <a:off x="4246865" y="0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4ACD849-640F-48CE-8342-1AE774134F52}"/>
              </a:ext>
            </a:extLst>
          </p:cNvPr>
          <p:cNvSpPr/>
          <p:nvPr userDrawn="1"/>
        </p:nvSpPr>
        <p:spPr>
          <a:xfrm>
            <a:off x="485356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D195952-CF8E-4D15-9CC8-CA4743A73453}"/>
              </a:ext>
            </a:extLst>
          </p:cNvPr>
          <p:cNvSpPr/>
          <p:nvPr userDrawn="1"/>
        </p:nvSpPr>
        <p:spPr>
          <a:xfrm>
            <a:off x="5460256" y="0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A1A4A50-99ED-4ED2-8288-09A681E55857}"/>
              </a:ext>
            </a:extLst>
          </p:cNvPr>
          <p:cNvSpPr/>
          <p:nvPr userDrawn="1"/>
        </p:nvSpPr>
        <p:spPr>
          <a:xfrm>
            <a:off x="606695" y="0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B5E24E4D-15D7-4BF5-9092-BD4E86DB7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43700" y="3219450"/>
            <a:ext cx="4603750" cy="1343025"/>
          </a:xfrm>
        </p:spPr>
        <p:txBody>
          <a:bodyPr lIns="0" rtlCol="0" anchor="t">
            <a:normAutofit/>
          </a:bodyPr>
          <a:lstStyle>
            <a:lvl1pPr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27093093-F077-4A1D-A6ED-946369A581A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43700" y="4589463"/>
            <a:ext cx="4603750" cy="1500187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693E355-5671-4FE4-8958-99FC40EF5B1D}"/>
              </a:ext>
            </a:extLst>
          </p:cNvPr>
          <p:cNvSpPr/>
          <p:nvPr userDrawn="1"/>
        </p:nvSpPr>
        <p:spPr>
          <a:xfrm>
            <a:off x="6743700" y="2850249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accent4"/>
              </a:solidFill>
            </a:endParaRPr>
          </a:p>
        </p:txBody>
      </p:sp>
      <p:sp>
        <p:nvSpPr>
          <p:cNvPr id="26" name="Espaço Reservado para Rodapé 4">
            <a:extLst>
              <a:ext uri="{FF2B5EF4-FFF2-40B4-BE49-F238E27FC236}">
                <a16:creationId xmlns:a16="http://schemas.microsoft.com/office/drawing/2014/main" id="{F3D699E8-339D-4753-8032-13F328CF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47214" y="6356350"/>
            <a:ext cx="2808515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27" name="Espaço Reservado para o Número do Slide 5">
            <a:extLst>
              <a:ext uri="{FF2B5EF4-FFF2-40B4-BE49-F238E27FC236}">
                <a16:creationId xmlns:a16="http://schemas.microsoft.com/office/drawing/2014/main" id="{C24FE381-D866-4C7F-95D5-4CF34B3A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0030" y="6356350"/>
            <a:ext cx="78377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7582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ivers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1C4A94B9-9E00-4DD6-BCD4-604645044CAD}"/>
              </a:ext>
            </a:extLst>
          </p:cNvPr>
          <p:cNvSpPr/>
          <p:nvPr userDrawn="1"/>
        </p:nvSpPr>
        <p:spPr>
          <a:xfrm>
            <a:off x="5017194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839AA0F-90FD-444F-B618-EE6F4C1F122A}"/>
              </a:ext>
            </a:extLst>
          </p:cNvPr>
          <p:cNvSpPr/>
          <p:nvPr userDrawn="1"/>
        </p:nvSpPr>
        <p:spPr>
          <a:xfrm>
            <a:off x="430045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F35D740-BF58-4DAE-A85B-5EF9B6EE3615}"/>
              </a:ext>
            </a:extLst>
          </p:cNvPr>
          <p:cNvSpPr/>
          <p:nvPr userDrawn="1"/>
        </p:nvSpPr>
        <p:spPr>
          <a:xfrm>
            <a:off x="5375565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7B3B2E1-FF09-40A7-993A-BFF59632C25C}"/>
              </a:ext>
            </a:extLst>
          </p:cNvPr>
          <p:cNvSpPr/>
          <p:nvPr userDrawn="1"/>
        </p:nvSpPr>
        <p:spPr>
          <a:xfrm>
            <a:off x="358371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09981C2-BC8B-44CC-9A8B-A5B381264380}"/>
              </a:ext>
            </a:extLst>
          </p:cNvPr>
          <p:cNvSpPr/>
          <p:nvPr userDrawn="1"/>
        </p:nvSpPr>
        <p:spPr>
          <a:xfrm>
            <a:off x="286696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FFAAD0A-E8F9-47F8-874E-433E4C9A92AC}"/>
              </a:ext>
            </a:extLst>
          </p:cNvPr>
          <p:cNvSpPr/>
          <p:nvPr userDrawn="1"/>
        </p:nvSpPr>
        <p:spPr>
          <a:xfrm>
            <a:off x="215022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871ABB2-3607-4850-A2E7-141BF30EA1E4}"/>
              </a:ext>
            </a:extLst>
          </p:cNvPr>
          <p:cNvSpPr/>
          <p:nvPr userDrawn="1"/>
        </p:nvSpPr>
        <p:spPr>
          <a:xfrm>
            <a:off x="3225339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AFBB6AA-DB66-48A4-BBD2-9B36C02E5371}"/>
              </a:ext>
            </a:extLst>
          </p:cNvPr>
          <p:cNvSpPr/>
          <p:nvPr userDrawn="1"/>
        </p:nvSpPr>
        <p:spPr>
          <a:xfrm>
            <a:off x="1791855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09AC868-5C63-419B-8791-593862E707C6}"/>
              </a:ext>
            </a:extLst>
          </p:cNvPr>
          <p:cNvSpPr/>
          <p:nvPr userDrawn="1"/>
        </p:nvSpPr>
        <p:spPr>
          <a:xfrm>
            <a:off x="1433484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C136AF71-D03B-4190-8590-1688288FB9F2}"/>
              </a:ext>
            </a:extLst>
          </p:cNvPr>
          <p:cNvSpPr/>
          <p:nvPr userDrawn="1"/>
        </p:nvSpPr>
        <p:spPr>
          <a:xfrm>
            <a:off x="6092307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DA6CEDE-A238-4C3A-B315-B3D3081EC7CC}"/>
              </a:ext>
            </a:extLst>
          </p:cNvPr>
          <p:cNvSpPr/>
          <p:nvPr userDrawn="1"/>
        </p:nvSpPr>
        <p:spPr>
          <a:xfrm>
            <a:off x="358371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4ACE100-6140-4208-8CE9-DFE45B35007E}"/>
              </a:ext>
            </a:extLst>
          </p:cNvPr>
          <p:cNvSpPr/>
          <p:nvPr userDrawn="1"/>
        </p:nvSpPr>
        <p:spPr>
          <a:xfrm>
            <a:off x="4658823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F675F84B-6DC9-4492-A492-95E4ABEF1B78}"/>
              </a:ext>
            </a:extLst>
          </p:cNvPr>
          <p:cNvSpPr/>
          <p:nvPr userDrawn="1"/>
        </p:nvSpPr>
        <p:spPr>
          <a:xfrm>
            <a:off x="1075113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DA788D4C-E960-45E8-ABC4-72FC2128647B}"/>
              </a:ext>
            </a:extLst>
          </p:cNvPr>
          <p:cNvSpPr/>
          <p:nvPr userDrawn="1"/>
        </p:nvSpPr>
        <p:spPr>
          <a:xfrm>
            <a:off x="250859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728D71AB-A26E-43A9-B413-A59CFBCDD9B1}"/>
              </a:ext>
            </a:extLst>
          </p:cNvPr>
          <p:cNvSpPr/>
          <p:nvPr userDrawn="1"/>
        </p:nvSpPr>
        <p:spPr>
          <a:xfrm>
            <a:off x="716742" y="0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71E9C91-A1C1-432A-9523-A511B304162F}"/>
              </a:ext>
            </a:extLst>
          </p:cNvPr>
          <p:cNvSpPr/>
          <p:nvPr userDrawn="1"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1D3C8E1-8F58-4916-9097-718454DAC9FC}"/>
              </a:ext>
            </a:extLst>
          </p:cNvPr>
          <p:cNvSpPr/>
          <p:nvPr userDrawn="1"/>
        </p:nvSpPr>
        <p:spPr>
          <a:xfrm>
            <a:off x="5733936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F1465436-7CD8-4713-84B2-BE392283D713}"/>
              </a:ext>
            </a:extLst>
          </p:cNvPr>
          <p:cNvSpPr/>
          <p:nvPr userDrawn="1"/>
        </p:nvSpPr>
        <p:spPr>
          <a:xfrm>
            <a:off x="3942081" y="0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054BFDB3-CC2F-4666-9557-90812A8E5147}"/>
              </a:ext>
            </a:extLst>
          </p:cNvPr>
          <p:cNvSpPr/>
          <p:nvPr userDrawn="1"/>
        </p:nvSpPr>
        <p:spPr>
          <a:xfrm>
            <a:off x="1146787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6DD356C3-53D1-4AF1-B3FD-AEEFF75FDB5C}"/>
              </a:ext>
            </a:extLst>
          </p:cNvPr>
          <p:cNvSpPr/>
          <p:nvPr userDrawn="1"/>
        </p:nvSpPr>
        <p:spPr>
          <a:xfrm>
            <a:off x="1075113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08C89E7C-AF7A-4E82-B01B-1A945C7BBF79}"/>
              </a:ext>
            </a:extLst>
          </p:cNvPr>
          <p:cNvSpPr/>
          <p:nvPr userDrawn="1"/>
        </p:nvSpPr>
        <p:spPr>
          <a:xfrm>
            <a:off x="1182624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4605B19F-DE4A-4705-A964-0579015AED0E}"/>
              </a:ext>
            </a:extLst>
          </p:cNvPr>
          <p:cNvSpPr/>
          <p:nvPr userDrawn="1"/>
        </p:nvSpPr>
        <p:spPr>
          <a:xfrm>
            <a:off x="10034388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4D299157-3482-4535-BECD-566EFFF308AD}"/>
              </a:ext>
            </a:extLst>
          </p:cNvPr>
          <p:cNvSpPr/>
          <p:nvPr userDrawn="1"/>
        </p:nvSpPr>
        <p:spPr>
          <a:xfrm>
            <a:off x="931764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EC8CCBF5-CCDC-43C9-B57D-B9DAE23B58BE}"/>
              </a:ext>
            </a:extLst>
          </p:cNvPr>
          <p:cNvSpPr/>
          <p:nvPr userDrawn="1"/>
        </p:nvSpPr>
        <p:spPr>
          <a:xfrm>
            <a:off x="8600904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F412D896-790A-420A-BBFB-AFDB7BD9B603}"/>
              </a:ext>
            </a:extLst>
          </p:cNvPr>
          <p:cNvSpPr/>
          <p:nvPr userDrawn="1"/>
        </p:nvSpPr>
        <p:spPr>
          <a:xfrm>
            <a:off x="967601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95941E70-EE67-4F80-B753-2F6426D0A9DA}"/>
              </a:ext>
            </a:extLst>
          </p:cNvPr>
          <p:cNvSpPr/>
          <p:nvPr userDrawn="1"/>
        </p:nvSpPr>
        <p:spPr>
          <a:xfrm>
            <a:off x="8242533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6751E552-2222-4200-8E39-4DF2BEB677FD}"/>
              </a:ext>
            </a:extLst>
          </p:cNvPr>
          <p:cNvSpPr/>
          <p:nvPr userDrawn="1"/>
        </p:nvSpPr>
        <p:spPr>
          <a:xfrm>
            <a:off x="7884162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B43002CA-9883-43A9-B000-00F9F7A14D27}"/>
              </a:ext>
            </a:extLst>
          </p:cNvPr>
          <p:cNvSpPr/>
          <p:nvPr userDrawn="1"/>
        </p:nvSpPr>
        <p:spPr>
          <a:xfrm>
            <a:off x="6809049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861A1E0B-5D8C-42BB-8493-4A6E267A7C73}"/>
              </a:ext>
            </a:extLst>
          </p:cNvPr>
          <p:cNvSpPr/>
          <p:nvPr userDrawn="1"/>
        </p:nvSpPr>
        <p:spPr>
          <a:xfrm>
            <a:off x="11109501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51E86EA3-C77E-4F5B-B2D8-06ACD07DECA4}"/>
              </a:ext>
            </a:extLst>
          </p:cNvPr>
          <p:cNvSpPr/>
          <p:nvPr userDrawn="1"/>
        </p:nvSpPr>
        <p:spPr>
          <a:xfrm>
            <a:off x="7525791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5DD0E5EA-DA68-48FA-984B-26F2185EF431}"/>
              </a:ext>
            </a:extLst>
          </p:cNvPr>
          <p:cNvSpPr/>
          <p:nvPr userDrawn="1"/>
        </p:nvSpPr>
        <p:spPr>
          <a:xfrm>
            <a:off x="8959275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B1E5F851-80EC-44A1-B97A-D40F00A63A11}"/>
              </a:ext>
            </a:extLst>
          </p:cNvPr>
          <p:cNvSpPr/>
          <p:nvPr userDrawn="1"/>
        </p:nvSpPr>
        <p:spPr>
          <a:xfrm>
            <a:off x="716742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006D6FCB-D2DE-4100-B034-4F158AA21763}"/>
              </a:ext>
            </a:extLst>
          </p:cNvPr>
          <p:cNvSpPr/>
          <p:nvPr userDrawn="1"/>
        </p:nvSpPr>
        <p:spPr>
          <a:xfrm>
            <a:off x="645067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293C2CDE-BD78-4521-A433-7332BF3D57FA}"/>
              </a:ext>
            </a:extLst>
          </p:cNvPr>
          <p:cNvSpPr/>
          <p:nvPr userDrawn="1"/>
        </p:nvSpPr>
        <p:spPr>
          <a:xfrm>
            <a:off x="10392759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6" name="Espaço Reservado para Texto 2">
            <a:extLst>
              <a:ext uri="{FF2B5EF4-FFF2-40B4-BE49-F238E27FC236}">
                <a16:creationId xmlns:a16="http://schemas.microsoft.com/office/drawing/2014/main" id="{4BBE4B76-BA2D-4EA4-A178-30F57AC1DF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43984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78" name="Espaço Reservado para Texto 4">
            <a:extLst>
              <a:ext uri="{FF2B5EF4-FFF2-40B4-BE49-F238E27FC236}">
                <a16:creationId xmlns:a16="http://schemas.microsoft.com/office/drawing/2014/main" id="{045FF175-F59F-4A69-B296-E046C778424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43984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80" name="Espaço Reservado para Texto 2">
            <a:extLst>
              <a:ext uri="{FF2B5EF4-FFF2-40B4-BE49-F238E27FC236}">
                <a16:creationId xmlns:a16="http://schemas.microsoft.com/office/drawing/2014/main" id="{FBAA7D2D-B5F0-416A-A89F-1DC3E6A877E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43984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82" name="Espaço Reservado para Texto 2">
            <a:extLst>
              <a:ext uri="{FF2B5EF4-FFF2-40B4-BE49-F238E27FC236}">
                <a16:creationId xmlns:a16="http://schemas.microsoft.com/office/drawing/2014/main" id="{01187116-E25F-47A2-9BC5-532F3F42D31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43980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84" name="Espaço Reservado para Texto 2">
            <a:extLst>
              <a:ext uri="{FF2B5EF4-FFF2-40B4-BE49-F238E27FC236}">
                <a16:creationId xmlns:a16="http://schemas.microsoft.com/office/drawing/2014/main" id="{B69B6CD5-B022-423C-A017-AD2D8FFA0665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5226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6" name="Espaço Reservado para Texto 2">
            <a:extLst>
              <a:ext uri="{FF2B5EF4-FFF2-40B4-BE49-F238E27FC236}">
                <a16:creationId xmlns:a16="http://schemas.microsoft.com/office/drawing/2014/main" id="{06A7180A-5FBF-4DE7-A668-E24E022DFA9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5226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7" name="Espaço Reservado para Texto 2">
            <a:extLst>
              <a:ext uri="{FF2B5EF4-FFF2-40B4-BE49-F238E27FC236}">
                <a16:creationId xmlns:a16="http://schemas.microsoft.com/office/drawing/2014/main" id="{2EFABF40-7E40-4F8A-80D3-DB5903EEBDF1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5226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8" name="Espaço Reservado para Texto 2">
            <a:extLst>
              <a:ext uri="{FF2B5EF4-FFF2-40B4-BE49-F238E27FC236}">
                <a16:creationId xmlns:a16="http://schemas.microsoft.com/office/drawing/2014/main" id="{FFD10C91-B253-496D-889A-D48B1A0AA55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3562665" y="5226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9" name="Título 1">
            <a:extLst>
              <a:ext uri="{FF2B5EF4-FFF2-40B4-BE49-F238E27FC236}">
                <a16:creationId xmlns:a16="http://schemas.microsoft.com/office/drawing/2014/main" id="{9FDBCD91-EE94-4107-8814-059FE0E8F2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0476" y="629616"/>
            <a:ext cx="9371048" cy="1325563"/>
          </a:xfrm>
        </p:spPr>
        <p:txBody>
          <a:bodyPr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 Mestre </a:t>
            </a:r>
          </a:p>
        </p:txBody>
      </p:sp>
      <p:sp>
        <p:nvSpPr>
          <p:cNvPr id="93" name="Espaço Reservado para Data 3">
            <a:extLst>
              <a:ext uri="{FF2B5EF4-FFF2-40B4-BE49-F238E27FC236}">
                <a16:creationId xmlns:a16="http://schemas.microsoft.com/office/drawing/2014/main" id="{3EDC5EF0-E937-47AD-8F93-11A7E0319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94" name="Espaço Reservado para Rodapé 4">
            <a:extLst>
              <a:ext uri="{FF2B5EF4-FFF2-40B4-BE49-F238E27FC236}">
                <a16:creationId xmlns:a16="http://schemas.microsoft.com/office/drawing/2014/main" id="{4CB9AE8E-EB22-4097-951C-4A6E38B2D47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95" name="Espaço Reservado para o Número do Slide 5">
            <a:extLst>
              <a:ext uri="{FF2B5EF4-FFF2-40B4-BE49-F238E27FC236}">
                <a16:creationId xmlns:a16="http://schemas.microsoft.com/office/drawing/2014/main" id="{D89D10F4-442B-4B78-B541-92469482E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75" r:id="rId3"/>
    <p:sldLayoutId id="2147483676" r:id="rId4"/>
    <p:sldLayoutId id="2147483650" r:id="rId5"/>
    <p:sldLayoutId id="2147483682" r:id="rId6"/>
    <p:sldLayoutId id="2147483667" r:id="rId7"/>
    <p:sldLayoutId id="2147483668" r:id="rId8"/>
    <p:sldLayoutId id="2147483656" r:id="rId9"/>
    <p:sldLayoutId id="2147483677" r:id="rId10"/>
    <p:sldLayoutId id="2147483664" r:id="rId11"/>
    <p:sldLayoutId id="2147483678" r:id="rId12"/>
    <p:sldLayoutId id="2147483679" r:id="rId13"/>
    <p:sldLayoutId id="2147483680" r:id="rId14"/>
    <p:sldLayoutId id="2147483673" r:id="rId15"/>
    <p:sldLayoutId id="2147483681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9578" y="1895475"/>
            <a:ext cx="5679621" cy="241396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CRM Data </a:t>
            </a:r>
            <a:r>
              <a:rPr lang="pt-BR" dirty="0" err="1"/>
              <a:t>Analyst</a:t>
            </a:r>
            <a:r>
              <a:rPr lang="pt-BR" dirty="0"/>
              <a:t> Case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9578" y="5597131"/>
            <a:ext cx="5050971" cy="472073"/>
          </a:xfrm>
        </p:spPr>
        <p:txBody>
          <a:bodyPr rtlCol="0"/>
          <a:lstStyle/>
          <a:p>
            <a:pPr rtl="0"/>
            <a:r>
              <a:rPr lang="pt-BR" dirty="0"/>
              <a:t>Gabriel Macorin da Silva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A801DCC8-3AD5-4A76-8E21-3CCFD33706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99578" y="5954904"/>
            <a:ext cx="2200154" cy="569912"/>
          </a:xfrm>
        </p:spPr>
        <p:txBody>
          <a:bodyPr rtlCol="0"/>
          <a:lstStyle/>
          <a:p>
            <a:pPr rtl="0"/>
            <a:r>
              <a:rPr lang="pt-BR" dirty="0"/>
              <a:t>08/12/2023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7E8EAAC-D216-03A9-9690-546D1F971F02}"/>
              </a:ext>
            </a:extLst>
          </p:cNvPr>
          <p:cNvSpPr txBox="1">
            <a:spLocks/>
          </p:cNvSpPr>
          <p:nvPr/>
        </p:nvSpPr>
        <p:spPr>
          <a:xfrm>
            <a:off x="5699577" y="4195140"/>
            <a:ext cx="5050971" cy="47207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Data </a:t>
            </a:r>
            <a:r>
              <a:rPr lang="pt-BR" dirty="0" err="1"/>
              <a:t>Advanced</a:t>
            </a:r>
            <a:r>
              <a:rPr lang="pt-BR" dirty="0"/>
              <a:t> </a:t>
            </a:r>
            <a:r>
              <a:rPr lang="pt-BR" dirty="0" err="1"/>
              <a:t>Analytics</a:t>
            </a:r>
            <a:r>
              <a:rPr lang="pt-BR" dirty="0"/>
              <a:t> Role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F8FF9FD-ECBB-4813-81A9-A77BF42C3061}"/>
              </a:ext>
            </a:extLst>
          </p:cNvPr>
          <p:cNvSpPr/>
          <p:nvPr/>
        </p:nvSpPr>
        <p:spPr>
          <a:xfrm>
            <a:off x="3418194" y="0"/>
            <a:ext cx="1719072" cy="1719072"/>
          </a:xfrm>
          <a:prstGeom prst="rect">
            <a:avLst/>
          </a:prstGeom>
          <a:solidFill>
            <a:srgbClr val="FA59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3A3DEB9-28C2-43F3-5087-25DCE22ADA41}"/>
              </a:ext>
            </a:extLst>
          </p:cNvPr>
          <p:cNvSpPr/>
          <p:nvPr/>
        </p:nvSpPr>
        <p:spPr>
          <a:xfrm>
            <a:off x="-9236" y="1711071"/>
            <a:ext cx="1719072" cy="1719072"/>
          </a:xfrm>
          <a:prstGeom prst="rect">
            <a:avLst/>
          </a:prstGeom>
          <a:solidFill>
            <a:srgbClr val="D885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2C57D0D-490B-3F8B-F680-3A782E8722CF}"/>
              </a:ext>
            </a:extLst>
          </p:cNvPr>
          <p:cNvSpPr/>
          <p:nvPr/>
        </p:nvSpPr>
        <p:spPr>
          <a:xfrm>
            <a:off x="3418194" y="5139218"/>
            <a:ext cx="1719072" cy="1719072"/>
          </a:xfrm>
          <a:prstGeom prst="rect">
            <a:avLst/>
          </a:prstGeom>
          <a:solidFill>
            <a:srgbClr val="74D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BA43AAF3-3113-4485-9EE6-34280B4E7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10</a:t>
            </a:fld>
            <a:endParaRPr lang="pt-B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C394B489-AAB7-77F1-F1A3-6DACA8D1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72" y="5045046"/>
            <a:ext cx="3911600" cy="92868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Classificação de clientes </a:t>
            </a:r>
          </a:p>
        </p:txBody>
      </p:sp>
    </p:spTree>
    <p:extLst>
      <p:ext uri="{BB962C8B-B14F-4D97-AF65-F5344CB8AC3E}">
        <p14:creationId xmlns:p14="http://schemas.microsoft.com/office/powerpoint/2010/main" val="1036306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BA43AAF3-3113-4485-9EE6-34280B4E7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11</a:t>
            </a:fld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663073AB-FE5B-9575-0353-64C8564D0172}"/>
              </a:ext>
            </a:extLst>
          </p:cNvPr>
          <p:cNvCxnSpPr/>
          <p:nvPr/>
        </p:nvCxnSpPr>
        <p:spPr>
          <a:xfrm>
            <a:off x="592183" y="1001486"/>
            <a:ext cx="10761617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ítulo 1">
            <a:extLst>
              <a:ext uri="{FF2B5EF4-FFF2-40B4-BE49-F238E27FC236}">
                <a16:creationId xmlns:a16="http://schemas.microsoft.com/office/drawing/2014/main" id="{7D6289B3-E12D-889E-4694-12A0CA19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2" y="287382"/>
            <a:ext cx="5999118" cy="694228"/>
          </a:xfrm>
          <a:ln>
            <a:noFill/>
          </a:ln>
        </p:spPr>
        <p:txBody>
          <a:bodyPr rtlCol="0">
            <a:normAutofit/>
          </a:bodyPr>
          <a:lstStyle/>
          <a:p>
            <a:pPr rtl="0"/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 de Clientes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4D2F461-DC8E-62D4-6713-0A2E4C87D61F}"/>
              </a:ext>
            </a:extLst>
          </p:cNvPr>
          <p:cNvCxnSpPr>
            <a:cxnSpLocks/>
          </p:cNvCxnSpPr>
          <p:nvPr/>
        </p:nvCxnSpPr>
        <p:spPr>
          <a:xfrm flipH="1">
            <a:off x="1270917" y="4039930"/>
            <a:ext cx="1175112" cy="5776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9E23559-709B-8978-FC9B-15F97B8154A5}"/>
              </a:ext>
            </a:extLst>
          </p:cNvPr>
          <p:cNvSpPr txBox="1"/>
          <p:nvPr/>
        </p:nvSpPr>
        <p:spPr>
          <a:xfrm>
            <a:off x="138259" y="4705583"/>
            <a:ext cx="1608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Possível classificar seus resultados com probabilidades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FD2941DE-F646-FEDD-D925-5D449C5A5780}"/>
              </a:ext>
            </a:extLst>
          </p:cNvPr>
          <p:cNvCxnSpPr>
            <a:cxnSpLocks/>
          </p:cNvCxnSpPr>
          <p:nvPr/>
        </p:nvCxnSpPr>
        <p:spPr>
          <a:xfrm>
            <a:off x="2446029" y="4039930"/>
            <a:ext cx="0" cy="66565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AE49607-4137-888C-8F3D-229CC08186C0}"/>
              </a:ext>
            </a:extLst>
          </p:cNvPr>
          <p:cNvSpPr txBox="1"/>
          <p:nvPr/>
        </p:nvSpPr>
        <p:spPr>
          <a:xfrm>
            <a:off x="1727301" y="4705583"/>
            <a:ext cx="1608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Simples e intuitivo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BBF841A5-E020-6DF4-00F8-5AE2DC9BC19F}"/>
              </a:ext>
            </a:extLst>
          </p:cNvPr>
          <p:cNvCxnSpPr>
            <a:cxnSpLocks/>
          </p:cNvCxnSpPr>
          <p:nvPr/>
        </p:nvCxnSpPr>
        <p:spPr>
          <a:xfrm>
            <a:off x="2446029" y="4039930"/>
            <a:ext cx="1206138" cy="7036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AB4C166-5E3A-3B50-2C81-5B4EC9B16554}"/>
              </a:ext>
            </a:extLst>
          </p:cNvPr>
          <p:cNvSpPr txBox="1"/>
          <p:nvPr/>
        </p:nvSpPr>
        <p:spPr>
          <a:xfrm>
            <a:off x="3230617" y="4743577"/>
            <a:ext cx="160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Manipulação do </a:t>
            </a:r>
            <a:r>
              <a:rPr lang="pt-BR" sz="1400" dirty="0" err="1"/>
              <a:t>threshold</a:t>
            </a:r>
            <a:endParaRPr lang="pt-BR" sz="1400" dirty="0"/>
          </a:p>
        </p:txBody>
      </p:sp>
      <p:pic>
        <p:nvPicPr>
          <p:cNvPr id="5122" name="Picture 2" descr="Logistic Regression in Machine Learning - Javatpoint">
            <a:extLst>
              <a:ext uri="{FF2B5EF4-FFF2-40B4-BE49-F238E27FC236}">
                <a16:creationId xmlns:a16="http://schemas.microsoft.com/office/drawing/2014/main" id="{9BCE5152-4A2D-D85E-F9D9-A0527A878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38" y="2100260"/>
            <a:ext cx="3232782" cy="193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0E537C4-D7B6-6BEB-9477-2F75AD73ED2C}"/>
              </a:ext>
            </a:extLst>
          </p:cNvPr>
          <p:cNvSpPr txBox="1"/>
          <p:nvPr/>
        </p:nvSpPr>
        <p:spPr>
          <a:xfrm>
            <a:off x="1858473" y="2100259"/>
            <a:ext cx="1608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Regressão Logística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87E71D-9AF3-DEC8-80AF-4A9C5D045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795" y="2491426"/>
            <a:ext cx="2149026" cy="212616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D2BACD3-753B-D23E-1FE9-A7CEB0698766}"/>
              </a:ext>
            </a:extLst>
          </p:cNvPr>
          <p:cNvSpPr txBox="1"/>
          <p:nvPr/>
        </p:nvSpPr>
        <p:spPr>
          <a:xfrm>
            <a:off x="9717342" y="2674327"/>
            <a:ext cx="160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Aceitaram a última campanha?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C61090A-7D99-1FB2-F218-14AD5794FB39}"/>
              </a:ext>
            </a:extLst>
          </p:cNvPr>
          <p:cNvSpPr/>
          <p:nvPr/>
        </p:nvSpPr>
        <p:spPr>
          <a:xfrm>
            <a:off x="10114223" y="3268439"/>
            <a:ext cx="172172" cy="180970"/>
          </a:xfrm>
          <a:prstGeom prst="rect">
            <a:avLst/>
          </a:prstGeom>
          <a:solidFill>
            <a:srgbClr val="B2182B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5C236C4-62C6-E4D2-E59C-6BEE1A93D5EE}"/>
              </a:ext>
            </a:extLst>
          </p:cNvPr>
          <p:cNvSpPr/>
          <p:nvPr/>
        </p:nvSpPr>
        <p:spPr>
          <a:xfrm>
            <a:off x="10114223" y="3609764"/>
            <a:ext cx="172172" cy="180970"/>
          </a:xfrm>
          <a:prstGeom prst="rect">
            <a:avLst/>
          </a:prstGeom>
          <a:solidFill>
            <a:srgbClr val="67001F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A37BFC2-415C-C361-60B1-E84B68A7CDD3}"/>
              </a:ext>
            </a:extLst>
          </p:cNvPr>
          <p:cNvSpPr txBox="1"/>
          <p:nvPr/>
        </p:nvSpPr>
        <p:spPr>
          <a:xfrm>
            <a:off x="10289843" y="3205035"/>
            <a:ext cx="463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Sim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6DB434-38E3-4877-BD74-30A0040B3EF6}"/>
              </a:ext>
            </a:extLst>
          </p:cNvPr>
          <p:cNvSpPr txBox="1"/>
          <p:nvPr/>
        </p:nvSpPr>
        <p:spPr>
          <a:xfrm>
            <a:off x="10289843" y="3576216"/>
            <a:ext cx="577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Não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F0450FF-B36F-0F3A-F0F5-2E4EA59380E6}"/>
              </a:ext>
            </a:extLst>
          </p:cNvPr>
          <p:cNvCxnSpPr>
            <a:cxnSpLocks/>
          </p:cNvCxnSpPr>
          <p:nvPr/>
        </p:nvCxnSpPr>
        <p:spPr>
          <a:xfrm>
            <a:off x="3719908" y="3595162"/>
            <a:ext cx="1119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EAC97D3-D8AE-DFFE-0BCD-D3DFBA719180}"/>
              </a:ext>
            </a:extLst>
          </p:cNvPr>
          <p:cNvSpPr txBox="1"/>
          <p:nvPr/>
        </p:nvSpPr>
        <p:spPr>
          <a:xfrm>
            <a:off x="4839525" y="3170209"/>
            <a:ext cx="25129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Atribuição de pesos para a classe minoritária com o parâmetro: </a:t>
            </a:r>
            <a:r>
              <a:rPr lang="pt-BR" sz="14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class_weight</a:t>
            </a:r>
            <a:r>
              <a:rPr lang="pt-BR" sz="1400" b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balanced</a:t>
            </a:r>
            <a:endParaRPr lang="pt-BR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39045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BA43AAF3-3113-4485-9EE6-34280B4E7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12</a:t>
            </a:fld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663073AB-FE5B-9575-0353-64C8564D0172}"/>
              </a:ext>
            </a:extLst>
          </p:cNvPr>
          <p:cNvCxnSpPr/>
          <p:nvPr/>
        </p:nvCxnSpPr>
        <p:spPr>
          <a:xfrm>
            <a:off x="592183" y="1001486"/>
            <a:ext cx="10761617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ítulo 1">
            <a:extLst>
              <a:ext uri="{FF2B5EF4-FFF2-40B4-BE49-F238E27FC236}">
                <a16:creationId xmlns:a16="http://schemas.microsoft.com/office/drawing/2014/main" id="{7D6289B3-E12D-889E-4694-12A0CA19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2" y="287382"/>
            <a:ext cx="5999118" cy="694228"/>
          </a:xfrm>
          <a:ln>
            <a:noFill/>
          </a:ln>
        </p:spPr>
        <p:txBody>
          <a:bodyPr rtlCol="0">
            <a:normAutofit/>
          </a:bodyPr>
          <a:lstStyle/>
          <a:p>
            <a:pPr rtl="0"/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 de Clientes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583CAEC-BE3C-B222-E288-F9F990A8EA2D}"/>
              </a:ext>
            </a:extLst>
          </p:cNvPr>
          <p:cNvSpPr txBox="1"/>
          <p:nvPr/>
        </p:nvSpPr>
        <p:spPr>
          <a:xfrm>
            <a:off x="490945" y="1974143"/>
            <a:ext cx="3709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Métricas de avaliação após o treinamento do modelo e previsão nos dados de teste: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1A08F575-358D-C32C-80C0-4A9F71F7C225}"/>
              </a:ext>
            </a:extLst>
          </p:cNvPr>
          <p:cNvGrpSpPr/>
          <p:nvPr/>
        </p:nvGrpSpPr>
        <p:grpSpPr>
          <a:xfrm>
            <a:off x="276225" y="2497362"/>
            <a:ext cx="3924300" cy="3236675"/>
            <a:chOff x="295275" y="2230291"/>
            <a:chExt cx="3562350" cy="2857500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9E50934D-3B64-4884-7340-D2ED9BD59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275" y="2230291"/>
              <a:ext cx="3562350" cy="2857500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018DD87-6396-E671-CABC-0FF5F6DBF878}"/>
                </a:ext>
              </a:extLst>
            </p:cNvPr>
            <p:cNvSpPr txBox="1"/>
            <p:nvPr/>
          </p:nvSpPr>
          <p:spPr>
            <a:xfrm>
              <a:off x="760095" y="2404335"/>
              <a:ext cx="506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</a:rPr>
                <a:t>86%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70C8142-97DB-C9D0-EAE6-997B2732463F}"/>
                </a:ext>
              </a:extLst>
            </p:cNvPr>
            <p:cNvSpPr txBox="1"/>
            <p:nvPr/>
          </p:nvSpPr>
          <p:spPr>
            <a:xfrm>
              <a:off x="1569720" y="3145797"/>
              <a:ext cx="506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</a:rPr>
                <a:t>52%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19F149A1-FCB8-9EA2-B00C-583B4B12E075}"/>
                </a:ext>
              </a:extLst>
            </p:cNvPr>
            <p:cNvSpPr txBox="1"/>
            <p:nvPr/>
          </p:nvSpPr>
          <p:spPr>
            <a:xfrm>
              <a:off x="2369820" y="2742128"/>
              <a:ext cx="506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</a:rPr>
                <a:t>70%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C3A4B240-AB51-ABBD-9F36-DE5E809BAAC3}"/>
                </a:ext>
              </a:extLst>
            </p:cNvPr>
            <p:cNvSpPr txBox="1"/>
            <p:nvPr/>
          </p:nvSpPr>
          <p:spPr>
            <a:xfrm>
              <a:off x="3142297" y="2995302"/>
              <a:ext cx="506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</a:rPr>
                <a:t>59%</a:t>
              </a:r>
            </a:p>
          </p:txBody>
        </p:sp>
      </p:grpSp>
      <p:pic>
        <p:nvPicPr>
          <p:cNvPr id="28" name="Imagem 27">
            <a:extLst>
              <a:ext uri="{FF2B5EF4-FFF2-40B4-BE49-F238E27FC236}">
                <a16:creationId xmlns:a16="http://schemas.microsoft.com/office/drawing/2014/main" id="{0EDA60D0-42CC-8679-AEBD-5122FF870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911" y="2326497"/>
            <a:ext cx="4172903" cy="3112941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1643E72C-6545-09EC-B13D-7CB1AB9DBB91}"/>
              </a:ext>
            </a:extLst>
          </p:cNvPr>
          <p:cNvSpPr txBox="1"/>
          <p:nvPr/>
        </p:nvSpPr>
        <p:spPr>
          <a:xfrm>
            <a:off x="8466814" y="2682025"/>
            <a:ext cx="286974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Vamos utilizar o Recall como nossa principal métrica de avaliação;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Ele indica que, nesse conjunto de dados, ele acertou corretamente 70% dos casos que comprariam o produto ofertado;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Podemos aumentar isso com a modificação do </a:t>
            </a:r>
            <a:r>
              <a:rPr lang="pt-BR" sz="1400" dirty="0" err="1"/>
              <a:t>threshold</a:t>
            </a:r>
            <a:r>
              <a:rPr lang="pt-BR" sz="1400" dirty="0"/>
              <a:t> em troca de precisão.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20719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1A783-363D-4063-959E-81A50B59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74585" y="2766220"/>
            <a:ext cx="6858002" cy="132556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Próximos Passos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451ECB57-0389-48C5-A67F-93E0D2036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13</a:t>
            </a:fld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697A3F5-A314-5AF6-D735-6E1481DF2408}"/>
              </a:ext>
            </a:extLst>
          </p:cNvPr>
          <p:cNvSpPr txBox="1"/>
          <p:nvPr/>
        </p:nvSpPr>
        <p:spPr>
          <a:xfrm>
            <a:off x="4562475" y="1553022"/>
            <a:ext cx="5119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Validar o resultado do modelo com um teste A/b, nas mesmas condições da campanha anterior. Considerando que: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</a:rPr>
              <a:t>Na última campanha, para os 2240 clientes, a taxa de sucesso foi de apenas 15%, resultando numa perda de 3046MU;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</a:rPr>
              <a:t>Espera-se que, com 70% de assertividade nos clientes que aderirão à campanha, o resultado seja um ganho de aproximadamente 10 mil UM;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</a:rPr>
              <a:t>Caso o resultado não saia como o esperado, realizaremos adaptações no modelo.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E12B261-0AC9-9133-4B46-D94AED87AF6B}"/>
              </a:ext>
            </a:extLst>
          </p:cNvPr>
          <p:cNvSpPr/>
          <p:nvPr/>
        </p:nvSpPr>
        <p:spPr>
          <a:xfrm>
            <a:off x="3314700" y="866776"/>
            <a:ext cx="885825" cy="89535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/>
              <a:t>1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696E414-DDBC-1C2F-4CEE-FBB1A7BBCF7E}"/>
              </a:ext>
            </a:extLst>
          </p:cNvPr>
          <p:cNvSpPr/>
          <p:nvPr/>
        </p:nvSpPr>
        <p:spPr>
          <a:xfrm>
            <a:off x="3314699" y="3238500"/>
            <a:ext cx="885825" cy="89535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/>
              <a:t>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CBF463D-D025-2F0F-71CA-6C0A2C86D4C5}"/>
              </a:ext>
            </a:extLst>
          </p:cNvPr>
          <p:cNvSpPr txBox="1"/>
          <p:nvPr/>
        </p:nvSpPr>
        <p:spPr>
          <a:xfrm>
            <a:off x="4381500" y="3332233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Implantação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01660DE-522B-743C-DEE9-DD921778B9DC}"/>
              </a:ext>
            </a:extLst>
          </p:cNvPr>
          <p:cNvSpPr txBox="1"/>
          <p:nvPr/>
        </p:nvSpPr>
        <p:spPr>
          <a:xfrm>
            <a:off x="4381500" y="960508"/>
            <a:ext cx="2143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Validação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980344D-69E0-D21C-FCE4-4FAC2C894ED3}"/>
              </a:ext>
            </a:extLst>
          </p:cNvPr>
          <p:cNvSpPr/>
          <p:nvPr/>
        </p:nvSpPr>
        <p:spPr>
          <a:xfrm>
            <a:off x="3314699" y="4692788"/>
            <a:ext cx="885825" cy="89535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/>
              <a:t>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6A3D8D0-B91F-6EB0-3E6A-992C75B3B2BB}"/>
              </a:ext>
            </a:extLst>
          </p:cNvPr>
          <p:cNvSpPr txBox="1"/>
          <p:nvPr/>
        </p:nvSpPr>
        <p:spPr>
          <a:xfrm>
            <a:off x="4381500" y="4786521"/>
            <a:ext cx="4229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Acompanhamento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1D87472-C1EA-E9B8-516F-67935D7D1D81}"/>
              </a:ext>
            </a:extLst>
          </p:cNvPr>
          <p:cNvSpPr txBox="1"/>
          <p:nvPr/>
        </p:nvSpPr>
        <p:spPr>
          <a:xfrm>
            <a:off x="4562475" y="5463713"/>
            <a:ext cx="511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Definir junto da área de negócio um valor mínimo para se considerar os resultados do modelo como um sucesso.</a:t>
            </a:r>
          </a:p>
        </p:txBody>
      </p:sp>
    </p:spTree>
    <p:extLst>
      <p:ext uri="{BB962C8B-B14F-4D97-AF65-F5344CB8AC3E}">
        <p14:creationId xmlns:p14="http://schemas.microsoft.com/office/powerpoint/2010/main" val="511059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025" y="2074089"/>
            <a:ext cx="5522750" cy="1492476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ADE196-D9E3-43FA-AE5E-8A67A4DFD4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5025" y="3865635"/>
            <a:ext cx="5522750" cy="1947336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Gabriel Macorin da Silva</a:t>
            </a:r>
          </a:p>
          <a:p>
            <a:pPr rtl="0"/>
            <a:r>
              <a:rPr lang="pt-BR" dirty="0"/>
              <a:t>https://www.linkedin.com/in/gabrielmacorin/</a:t>
            </a:r>
          </a:p>
        </p:txBody>
      </p:sp>
      <p:sp>
        <p:nvSpPr>
          <p:cNvPr id="23" name="Espaço Reservado para o Número do Slide 22">
            <a:extLst>
              <a:ext uri="{FF2B5EF4-FFF2-40B4-BE49-F238E27FC236}">
                <a16:creationId xmlns:a16="http://schemas.microsoft.com/office/drawing/2014/main" id="{582F04BB-2151-48C9-B2F9-0353C8536DF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5548268" y="6356350"/>
            <a:ext cx="809507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14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B96953-8B45-B986-DB16-B0908FF49AFA}"/>
              </a:ext>
            </a:extLst>
          </p:cNvPr>
          <p:cNvSpPr/>
          <p:nvPr/>
        </p:nvSpPr>
        <p:spPr>
          <a:xfrm>
            <a:off x="7044765" y="1711166"/>
            <a:ext cx="1711372" cy="1711166"/>
          </a:xfrm>
          <a:prstGeom prst="rect">
            <a:avLst/>
          </a:prstGeom>
          <a:solidFill>
            <a:srgbClr val="3CEA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F1AD7A-9C35-E001-3656-F2638B2D2C62}"/>
              </a:ext>
            </a:extLst>
          </p:cNvPr>
          <p:cNvSpPr/>
          <p:nvPr/>
        </p:nvSpPr>
        <p:spPr>
          <a:xfrm>
            <a:off x="10471102" y="-1620"/>
            <a:ext cx="1720897" cy="1712785"/>
          </a:xfrm>
          <a:prstGeom prst="rect">
            <a:avLst/>
          </a:prstGeom>
          <a:solidFill>
            <a:srgbClr val="E2C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22AE28F-9BFB-DA79-F2B0-16BF94794678}"/>
              </a:ext>
            </a:extLst>
          </p:cNvPr>
          <p:cNvSpPr/>
          <p:nvPr/>
        </p:nvSpPr>
        <p:spPr>
          <a:xfrm>
            <a:off x="10480628" y="5145215"/>
            <a:ext cx="1720897" cy="1712785"/>
          </a:xfrm>
          <a:prstGeom prst="rect">
            <a:avLst/>
          </a:prstGeom>
          <a:solidFill>
            <a:srgbClr val="FB5F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12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8C48D-8FE7-491A-A6C7-72647C2A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3773" y="2264900"/>
            <a:ext cx="3911600" cy="928688"/>
          </a:xfrm>
        </p:spPr>
        <p:txBody>
          <a:bodyPr rtlCol="0"/>
          <a:lstStyle/>
          <a:p>
            <a:pPr rtl="0"/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33D4FE-F554-41E3-B768-8EE98FC1E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3773" y="3258243"/>
            <a:ext cx="2653145" cy="2098964"/>
          </a:xfrm>
        </p:spPr>
        <p:txBody>
          <a:bodyPr vert="horz" lIns="0" tIns="45720" rIns="91440" bIns="45720" numCol="1" rtlCol="0" anchor="t">
            <a:normAutofit/>
          </a:bodyPr>
          <a:lstStyle/>
          <a:p>
            <a:pPr rtl="0"/>
            <a:r>
              <a:rPr lang="pt-BR" sz="1600" b="1" dirty="0"/>
              <a:t>Contexto</a:t>
            </a:r>
          </a:p>
          <a:p>
            <a:pPr rtl="0"/>
            <a:r>
              <a:rPr lang="pt-BR" sz="1600" b="1" dirty="0"/>
              <a:t>Metodologia</a:t>
            </a:r>
          </a:p>
          <a:p>
            <a:pPr rtl="0"/>
            <a:r>
              <a:rPr lang="pt-BR" sz="1600" b="1" dirty="0"/>
              <a:t>Segmentação de Clientes</a:t>
            </a:r>
          </a:p>
          <a:p>
            <a:pPr rtl="0"/>
            <a:r>
              <a:rPr lang="pt-BR" sz="1600" b="1" dirty="0"/>
              <a:t>Classificação de Clientes</a:t>
            </a:r>
          </a:p>
          <a:p>
            <a:pPr rtl="0"/>
            <a:r>
              <a:rPr lang="pt-BR" sz="1600" b="1" dirty="0"/>
              <a:t>Próximos Passos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C3DF7213-3C72-4451-B46A-78DA6524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1542" y="6356350"/>
            <a:ext cx="642257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182231C-6700-3272-02E8-6DC477CAC806}"/>
              </a:ext>
            </a:extLst>
          </p:cNvPr>
          <p:cNvSpPr/>
          <p:nvPr/>
        </p:nvSpPr>
        <p:spPr>
          <a:xfrm>
            <a:off x="-6926" y="0"/>
            <a:ext cx="3435927" cy="3438144"/>
          </a:xfrm>
          <a:prstGeom prst="rect">
            <a:avLst/>
          </a:prstGeom>
          <a:solidFill>
            <a:srgbClr val="E1CB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61A2152-FE9A-ACE8-E280-CE853642A424}"/>
              </a:ext>
            </a:extLst>
          </p:cNvPr>
          <p:cNvSpPr/>
          <p:nvPr/>
        </p:nvSpPr>
        <p:spPr>
          <a:xfrm>
            <a:off x="3429001" y="3438144"/>
            <a:ext cx="3435927" cy="3438144"/>
          </a:xfrm>
          <a:prstGeom prst="rect">
            <a:avLst/>
          </a:prstGeom>
          <a:solidFill>
            <a:srgbClr val="58CC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03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ráficos de lucros e perdas financeiras 18881957 Vetor no Vecteezy">
            <a:extLst>
              <a:ext uri="{FF2B5EF4-FFF2-40B4-BE49-F238E27FC236}">
                <a16:creationId xmlns:a16="http://schemas.microsoft.com/office/drawing/2014/main" id="{26283203-6B43-F326-4283-5FF0E2930C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1" t="15458" r="-46135" b="-15458"/>
          <a:stretch/>
        </p:blipFill>
        <p:spPr bwMode="auto">
          <a:xfrm>
            <a:off x="68887" y="1098075"/>
            <a:ext cx="9618038" cy="654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579C5C33-5C45-5DF2-9AAA-1209CAABA7F7}"/>
              </a:ext>
            </a:extLst>
          </p:cNvPr>
          <p:cNvSpPr/>
          <p:nvPr/>
        </p:nvSpPr>
        <p:spPr>
          <a:xfrm>
            <a:off x="5448300" y="0"/>
            <a:ext cx="6743699" cy="6838950"/>
          </a:xfrm>
          <a:prstGeom prst="rect">
            <a:avLst/>
          </a:prstGeom>
          <a:solidFill>
            <a:srgbClr val="D91D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386" y="1996603"/>
            <a:ext cx="2352675" cy="836611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Contexto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DAC73C-E6A4-453D-B11A-1A391CDBF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0049" y="2833214"/>
            <a:ext cx="4603750" cy="2124074"/>
          </a:xfrm>
        </p:spPr>
        <p:txBody>
          <a:bodyPr vert="horz" lIns="0" tIns="45720" rIns="91440" bIns="45720" rtlCol="0" anchor="t">
            <a:normAutofit/>
          </a:bodyPr>
          <a:lstStyle/>
          <a:p>
            <a:pPr rtl="0"/>
            <a:r>
              <a:rPr lang="pt-BR" dirty="0"/>
              <a:t>Nos últimos 3 anos a companhia teve um desempenho excelente em vendas, porém a previsão para os próximos 3 anos não são promissoras...</a:t>
            </a:r>
          </a:p>
          <a:p>
            <a:pPr rtl="0"/>
            <a:r>
              <a:rPr lang="pt-BR" dirty="0"/>
              <a:t>Foi requisitado ao time de marketing que novas abordagens quantitativas fossem tomada. </a:t>
            </a:r>
          </a:p>
          <a:p>
            <a:pPr rtl="0"/>
            <a:endParaRPr lang="pt-BR" dirty="0"/>
          </a:p>
        </p:txBody>
      </p:sp>
      <p:sp>
        <p:nvSpPr>
          <p:cNvPr id="57" name="Espaço Reservado para o Número do Slide 56">
            <a:extLst>
              <a:ext uri="{FF2B5EF4-FFF2-40B4-BE49-F238E27FC236}">
                <a16:creationId xmlns:a16="http://schemas.microsoft.com/office/drawing/2014/main" id="{08E38868-AE22-478C-A747-15E01640B5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711542" y="6356350"/>
            <a:ext cx="642257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ráficos de lucros e perdas financeiras 18881957 Vetor no Vecteezy">
            <a:extLst>
              <a:ext uri="{FF2B5EF4-FFF2-40B4-BE49-F238E27FC236}">
                <a16:creationId xmlns:a16="http://schemas.microsoft.com/office/drawing/2014/main" id="{26283203-6B43-F326-4283-5FF0E2930C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974" t="15455" r="48979" b="11924"/>
          <a:stretch/>
        </p:blipFill>
        <p:spPr bwMode="auto">
          <a:xfrm>
            <a:off x="2409375" y="1443051"/>
            <a:ext cx="9618038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579C5C33-5C45-5DF2-9AAA-1209CAABA7F7}"/>
              </a:ext>
            </a:extLst>
          </p:cNvPr>
          <p:cNvSpPr/>
          <p:nvPr/>
        </p:nvSpPr>
        <p:spPr>
          <a:xfrm>
            <a:off x="0" y="0"/>
            <a:ext cx="6743699" cy="6838950"/>
          </a:xfrm>
          <a:prstGeom prst="rect">
            <a:avLst/>
          </a:prstGeom>
          <a:solidFill>
            <a:schemeClr val="accent4">
              <a:lumMod val="75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387" y="1866978"/>
            <a:ext cx="2352675" cy="836611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Contexto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DAC73C-E6A4-453D-B11A-1A391CDBF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8374" y="2757014"/>
            <a:ext cx="4603750" cy="2124074"/>
          </a:xfrm>
        </p:spPr>
        <p:txBody>
          <a:bodyPr vert="horz" lIns="0" tIns="45720" rIns="91440" bIns="45720" rtlCol="0" anchor="t">
            <a:normAutofit fontScale="85000" lnSpcReduction="20000"/>
          </a:bodyPr>
          <a:lstStyle/>
          <a:p>
            <a:pPr rtl="0"/>
            <a:r>
              <a:rPr lang="pt-BR" dirty="0"/>
              <a:t>Nosso objetivo é </a:t>
            </a:r>
            <a:r>
              <a:rPr lang="pt-BR" b="1" dirty="0"/>
              <a:t>construir um modelo preditivo </a:t>
            </a:r>
            <a:r>
              <a:rPr lang="pt-BR" dirty="0"/>
              <a:t>que possibilite que as campanhas de marketing sejam mais assertivas. Ou seja, identificar os clientes com maior propensão à comprar um determinado produto que tenha sido ofertado.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Além disso, queremos responder a seguinte pergunta:</a:t>
            </a:r>
          </a:p>
          <a:p>
            <a:pPr rtl="0"/>
            <a:r>
              <a:rPr lang="pt-BR" b="1" dirty="0"/>
              <a:t>Quais as características dos clientes que comprariam esses produtos?</a:t>
            </a:r>
          </a:p>
        </p:txBody>
      </p:sp>
      <p:sp>
        <p:nvSpPr>
          <p:cNvPr id="57" name="Espaço Reservado para o Número do Slide 56">
            <a:extLst>
              <a:ext uri="{FF2B5EF4-FFF2-40B4-BE49-F238E27FC236}">
                <a16:creationId xmlns:a16="http://schemas.microsoft.com/office/drawing/2014/main" id="{08E38868-AE22-478C-A747-15E01640B5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711542" y="6356350"/>
            <a:ext cx="642257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16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5B31B-E901-480D-92F5-D6FB76A2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476501" y="2766221"/>
            <a:ext cx="6858002" cy="1325563"/>
          </a:xfrm>
        </p:spPr>
        <p:txBody>
          <a:bodyPr rtlCol="0"/>
          <a:lstStyle/>
          <a:p>
            <a:pPr rtl="0"/>
            <a:r>
              <a:rPr lang="pt-BR" dirty="0"/>
              <a:t>Metodologia</a:t>
            </a:r>
          </a:p>
        </p:txBody>
      </p:sp>
      <p:sp>
        <p:nvSpPr>
          <p:cNvPr id="23" name="Espaço Reservado para Conteúdo 22">
            <a:extLst>
              <a:ext uri="{FF2B5EF4-FFF2-40B4-BE49-F238E27FC236}">
                <a16:creationId xmlns:a16="http://schemas.microsoft.com/office/drawing/2014/main" id="{8B0EE5BA-CA63-41C6-B15E-A8E2131ACAF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555852" y="1263054"/>
            <a:ext cx="2891633" cy="1074341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 dirty="0"/>
              <a:t>Coleta e Análise de dados com campanhas de marketing</a:t>
            </a:r>
          </a:p>
          <a:p>
            <a:pPr rtl="0"/>
            <a:r>
              <a:rPr lang="pt-BR" dirty="0"/>
              <a:t>(2240 clientes: -3.046MU/15% sucesso)</a:t>
            </a:r>
          </a:p>
        </p:txBody>
      </p:sp>
      <p:sp>
        <p:nvSpPr>
          <p:cNvPr id="22" name="Espaço Reservado para Conteúdo 21">
            <a:extLst>
              <a:ext uri="{FF2B5EF4-FFF2-40B4-BE49-F238E27FC236}">
                <a16:creationId xmlns:a16="http://schemas.microsoft.com/office/drawing/2014/main" id="{BB7AADC4-96C1-41B1-95A8-882A74D1E10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01931" y="4697805"/>
            <a:ext cx="2800351" cy="891383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 dirty="0"/>
              <a:t>Previsão dos clientes que comprarão os produtos</a:t>
            </a:r>
          </a:p>
          <a:p>
            <a:pPr rtl="0"/>
            <a:r>
              <a:rPr lang="pt-BR" dirty="0"/>
              <a:t>(Regressão Logística)</a:t>
            </a:r>
          </a:p>
        </p:txBody>
      </p:sp>
      <p:sp>
        <p:nvSpPr>
          <p:cNvPr id="48" name="Espaço Reservado para o Número do Slide 47">
            <a:extLst>
              <a:ext uri="{FF2B5EF4-FFF2-40B4-BE49-F238E27FC236}">
                <a16:creationId xmlns:a16="http://schemas.microsoft.com/office/drawing/2014/main" id="{C18313DC-9A78-47C0-B8C3-BA1756D3C62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711542" y="6356350"/>
            <a:ext cx="642257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D0A951C-288E-7410-71FC-C780A03E6BAC}"/>
              </a:ext>
            </a:extLst>
          </p:cNvPr>
          <p:cNvSpPr/>
          <p:nvPr/>
        </p:nvSpPr>
        <p:spPr>
          <a:xfrm>
            <a:off x="5498106" y="3126583"/>
            <a:ext cx="251223" cy="225425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CB33506-B7AD-8813-A915-FA773982CE3B}"/>
              </a:ext>
            </a:extLst>
          </p:cNvPr>
          <p:cNvSpPr/>
          <p:nvPr/>
        </p:nvSpPr>
        <p:spPr>
          <a:xfrm>
            <a:off x="2048072" y="6538912"/>
            <a:ext cx="251223" cy="225425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586BD36-660A-03DB-9F8E-7F687A64C5AB}"/>
              </a:ext>
            </a:extLst>
          </p:cNvPr>
          <p:cNvSpPr/>
          <p:nvPr/>
        </p:nvSpPr>
        <p:spPr>
          <a:xfrm>
            <a:off x="8850708" y="6538911"/>
            <a:ext cx="251223" cy="225425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Espaço Reservado para Conteúdo 22">
            <a:extLst>
              <a:ext uri="{FF2B5EF4-FFF2-40B4-BE49-F238E27FC236}">
                <a16:creationId xmlns:a16="http://schemas.microsoft.com/office/drawing/2014/main" id="{D3C166CE-9320-6D67-F5FD-5F6B22299540}"/>
              </a:ext>
            </a:extLst>
          </p:cNvPr>
          <p:cNvSpPr txBox="1">
            <a:spLocks/>
          </p:cNvSpPr>
          <p:nvPr/>
        </p:nvSpPr>
        <p:spPr>
          <a:xfrm>
            <a:off x="2173683" y="4812109"/>
            <a:ext cx="2853532" cy="891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Segmentação de Clientes</a:t>
            </a:r>
          </a:p>
          <a:p>
            <a:r>
              <a:rPr lang="pt-BR" dirty="0"/>
              <a:t>(</a:t>
            </a:r>
            <a:r>
              <a:rPr lang="pt-BR" dirty="0" err="1"/>
              <a:t>Kmeans</a:t>
            </a:r>
            <a:r>
              <a:rPr lang="pt-BR" dirty="0"/>
              <a:t>)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0C78B10A-9874-E796-722D-5A2C7E553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219" y="666750"/>
            <a:ext cx="2266950" cy="226695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C85D8263-714F-E407-54F9-4F2C60E52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741" y="4156568"/>
            <a:ext cx="1973856" cy="1973856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5A19AF33-F849-FC69-175E-CCAC99DE9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4050" y="781050"/>
            <a:ext cx="19335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9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BA43AAF3-3113-4485-9EE6-34280B4E7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6</a:t>
            </a:fld>
            <a:endParaRPr lang="pt-B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C394B489-AAB7-77F1-F1A3-6DACA8D1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72" y="5045046"/>
            <a:ext cx="3911600" cy="92868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Segmentação de clientes </a:t>
            </a:r>
          </a:p>
        </p:txBody>
      </p:sp>
    </p:spTree>
    <p:extLst>
      <p:ext uri="{BB962C8B-B14F-4D97-AF65-F5344CB8AC3E}">
        <p14:creationId xmlns:p14="http://schemas.microsoft.com/office/powerpoint/2010/main" val="192951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BA43AAF3-3113-4485-9EE6-34280B4E7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7</a:t>
            </a:fld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663073AB-FE5B-9575-0353-64C8564D0172}"/>
              </a:ext>
            </a:extLst>
          </p:cNvPr>
          <p:cNvCxnSpPr/>
          <p:nvPr/>
        </p:nvCxnSpPr>
        <p:spPr>
          <a:xfrm>
            <a:off x="592183" y="1001486"/>
            <a:ext cx="10761617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ítulo 1">
            <a:extLst>
              <a:ext uri="{FF2B5EF4-FFF2-40B4-BE49-F238E27FC236}">
                <a16:creationId xmlns:a16="http://schemas.microsoft.com/office/drawing/2014/main" id="{7D6289B3-E12D-889E-4694-12A0CA19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2" y="287382"/>
            <a:ext cx="5999118" cy="694228"/>
          </a:xfrm>
          <a:ln>
            <a:noFill/>
          </a:ln>
        </p:spPr>
        <p:txBody>
          <a:bodyPr rtlCol="0">
            <a:normAutofit/>
          </a:bodyPr>
          <a:lstStyle/>
          <a:p>
            <a:pPr rtl="0"/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Segmentação de Clientes</a:t>
            </a:r>
          </a:p>
        </p:txBody>
      </p:sp>
      <p:pic>
        <p:nvPicPr>
          <p:cNvPr id="2056" name="Picture 8" descr="K-means: A Complete Introduction. K-means is an unsupervised clustering… |  by Alan Jeffares | Towards Data Science">
            <a:extLst>
              <a:ext uri="{FF2B5EF4-FFF2-40B4-BE49-F238E27FC236}">
                <a16:creationId xmlns:a16="http://schemas.microsoft.com/office/drawing/2014/main" id="{53565C61-55EB-C238-2A24-D3179581C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2" y="2006351"/>
            <a:ext cx="402336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4D2F461-DC8E-62D4-6713-0A2E4C87D61F}"/>
              </a:ext>
            </a:extLst>
          </p:cNvPr>
          <p:cNvCxnSpPr>
            <a:cxnSpLocks/>
          </p:cNvCxnSpPr>
          <p:nvPr/>
        </p:nvCxnSpPr>
        <p:spPr>
          <a:xfrm flipH="1">
            <a:off x="1295400" y="3682751"/>
            <a:ext cx="1175112" cy="5776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9E23559-709B-8978-FC9B-15F97B8154A5}"/>
              </a:ext>
            </a:extLst>
          </p:cNvPr>
          <p:cNvSpPr txBox="1"/>
          <p:nvPr/>
        </p:nvSpPr>
        <p:spPr>
          <a:xfrm>
            <a:off x="162742" y="4348404"/>
            <a:ext cx="1608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Agrupamento pelas</a:t>
            </a:r>
          </a:p>
          <a:p>
            <a:r>
              <a:rPr lang="pt-BR" sz="1400" dirty="0"/>
              <a:t>características mais próximas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FD2941DE-F646-FEDD-D925-5D449C5A5780}"/>
              </a:ext>
            </a:extLst>
          </p:cNvPr>
          <p:cNvCxnSpPr>
            <a:cxnSpLocks/>
          </p:cNvCxnSpPr>
          <p:nvPr/>
        </p:nvCxnSpPr>
        <p:spPr>
          <a:xfrm>
            <a:off x="2470512" y="3682751"/>
            <a:ext cx="0" cy="66565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AE49607-4137-888C-8F3D-229CC08186C0}"/>
              </a:ext>
            </a:extLst>
          </p:cNvPr>
          <p:cNvSpPr txBox="1"/>
          <p:nvPr/>
        </p:nvSpPr>
        <p:spPr>
          <a:xfrm>
            <a:off x="1751784" y="4348404"/>
            <a:ext cx="1608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Simples e intuitivo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BBF841A5-E020-6DF4-00F8-5AE2DC9BC19F}"/>
              </a:ext>
            </a:extLst>
          </p:cNvPr>
          <p:cNvCxnSpPr>
            <a:cxnSpLocks/>
          </p:cNvCxnSpPr>
          <p:nvPr/>
        </p:nvCxnSpPr>
        <p:spPr>
          <a:xfrm>
            <a:off x="2470512" y="3682751"/>
            <a:ext cx="1206138" cy="7036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AB4C166-5E3A-3B50-2C81-5B4EC9B16554}"/>
              </a:ext>
            </a:extLst>
          </p:cNvPr>
          <p:cNvSpPr txBox="1"/>
          <p:nvPr/>
        </p:nvSpPr>
        <p:spPr>
          <a:xfrm>
            <a:off x="3255100" y="4386398"/>
            <a:ext cx="160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Eficaz em muitos cenários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26526ADB-3D34-D522-A3B5-DE502B8D8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596" y="2304905"/>
            <a:ext cx="6185262" cy="2755691"/>
          </a:xfrm>
          <a:prstGeom prst="rect">
            <a:avLst/>
          </a:prstGeom>
        </p:spPr>
      </p:pic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8E8BBF3-C4DC-4B1E-F6DE-444616EE5A3A}"/>
              </a:ext>
            </a:extLst>
          </p:cNvPr>
          <p:cNvCxnSpPr>
            <a:cxnSpLocks/>
          </p:cNvCxnSpPr>
          <p:nvPr/>
        </p:nvCxnSpPr>
        <p:spPr>
          <a:xfrm flipH="1">
            <a:off x="7375887" y="3145821"/>
            <a:ext cx="718730" cy="14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91F6E40-70EF-AE32-1122-4D5320DA902B}"/>
              </a:ext>
            </a:extLst>
          </p:cNvPr>
          <p:cNvSpPr txBox="1"/>
          <p:nvPr/>
        </p:nvSpPr>
        <p:spPr>
          <a:xfrm>
            <a:off x="8094617" y="2930377"/>
            <a:ext cx="1816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Vamos criar 3 grupos diferentes</a:t>
            </a:r>
          </a:p>
        </p:txBody>
      </p:sp>
    </p:spTree>
    <p:extLst>
      <p:ext uri="{BB962C8B-B14F-4D97-AF65-F5344CB8AC3E}">
        <p14:creationId xmlns:p14="http://schemas.microsoft.com/office/powerpoint/2010/main" val="71443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BA43AAF3-3113-4485-9EE6-34280B4E7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8</a:t>
            </a:fld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663073AB-FE5B-9575-0353-64C8564D0172}"/>
              </a:ext>
            </a:extLst>
          </p:cNvPr>
          <p:cNvCxnSpPr/>
          <p:nvPr/>
        </p:nvCxnSpPr>
        <p:spPr>
          <a:xfrm>
            <a:off x="592183" y="1001486"/>
            <a:ext cx="10761617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ítulo 1">
            <a:extLst>
              <a:ext uri="{FF2B5EF4-FFF2-40B4-BE49-F238E27FC236}">
                <a16:creationId xmlns:a16="http://schemas.microsoft.com/office/drawing/2014/main" id="{7D6289B3-E12D-889E-4694-12A0CA19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2" y="287382"/>
            <a:ext cx="5999118" cy="694228"/>
          </a:xfrm>
          <a:ln>
            <a:noFill/>
          </a:ln>
        </p:spPr>
        <p:txBody>
          <a:bodyPr rtlCol="0">
            <a:normAutofit/>
          </a:bodyPr>
          <a:lstStyle/>
          <a:p>
            <a:pPr rtl="0"/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Segmentação de Clientes</a:t>
            </a:r>
          </a:p>
        </p:txBody>
      </p:sp>
      <p:graphicFrame>
        <p:nvGraphicFramePr>
          <p:cNvPr id="48" name="Tabela 47">
            <a:extLst>
              <a:ext uri="{FF2B5EF4-FFF2-40B4-BE49-F238E27FC236}">
                <a16:creationId xmlns:a16="http://schemas.microsoft.com/office/drawing/2014/main" id="{9CA61F72-7A74-5F43-8064-02877769837E}"/>
              </a:ext>
            </a:extLst>
          </p:cNvPr>
          <p:cNvGraphicFramePr>
            <a:graphicFrameLocks noGrp="1"/>
          </p:cNvGraphicFramePr>
          <p:nvPr/>
        </p:nvGraphicFramePr>
        <p:xfrm>
          <a:off x="287382" y="4164060"/>
          <a:ext cx="4522743" cy="2095500"/>
        </p:xfrm>
        <a:graphic>
          <a:graphicData uri="http://schemas.openxmlformats.org/drawingml/2006/table">
            <a:tbl>
              <a:tblPr/>
              <a:tblGrid>
                <a:gridCol w="1458671">
                  <a:extLst>
                    <a:ext uri="{9D8B030D-6E8A-4147-A177-3AD203B41FA5}">
                      <a16:colId xmlns:a16="http://schemas.microsoft.com/office/drawing/2014/main" val="477958947"/>
                    </a:ext>
                  </a:extLst>
                </a:gridCol>
                <a:gridCol w="3064072">
                  <a:extLst>
                    <a:ext uri="{9D8B030D-6E8A-4147-A177-3AD203B41FA5}">
                      <a16:colId xmlns:a16="http://schemas.microsoft.com/office/drawing/2014/main" val="3819406944"/>
                    </a:ext>
                  </a:extLst>
                </a:gridCol>
              </a:tblGrid>
              <a:tr h="17066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Gins sans nova"/>
                        </a:rPr>
                        <a:t>Features Utilizadas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16374"/>
                  </a:ext>
                </a:extLst>
              </a:tr>
              <a:tr h="1641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7B7B7B"/>
                          </a:solidFill>
                          <a:effectLst/>
                          <a:latin typeface="Gin sans nova"/>
                        </a:rPr>
                        <a:t>Coluna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7B7B7B"/>
                          </a:solidFill>
                          <a:effectLst/>
                          <a:latin typeface="Gin sans nova"/>
                        </a:rPr>
                        <a:t>Descrição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448022"/>
                  </a:ext>
                </a:extLst>
              </a:tr>
              <a:tr h="1641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7B7B7B"/>
                          </a:solidFill>
                          <a:effectLst/>
                          <a:latin typeface="Gin sans nova"/>
                        </a:rPr>
                        <a:t>Income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7B7B7B"/>
                          </a:solidFill>
                          <a:effectLst/>
                          <a:latin typeface="Gin sans nova"/>
                        </a:rPr>
                        <a:t>Renda familiar anual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356981"/>
                  </a:ext>
                </a:extLst>
              </a:tr>
              <a:tr h="1641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7B7B7B"/>
                          </a:solidFill>
                          <a:effectLst/>
                          <a:latin typeface="Gin sans nova"/>
                        </a:rPr>
                        <a:t>Monetary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7B7B7B"/>
                          </a:solidFill>
                          <a:effectLst/>
                          <a:latin typeface="Gin sans nova"/>
                        </a:rPr>
                        <a:t>Valor total gasto nos produtos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19251"/>
                  </a:ext>
                </a:extLst>
              </a:tr>
              <a:tr h="1641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7B7B7B"/>
                          </a:solidFill>
                          <a:effectLst/>
                          <a:latin typeface="Gin sans nova"/>
                        </a:rPr>
                        <a:t>MntPurchase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7B7B7B"/>
                          </a:solidFill>
                          <a:effectLst/>
                          <a:latin typeface="Gin sans nova"/>
                        </a:rPr>
                        <a:t>Número total de compras realizadas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569551"/>
                  </a:ext>
                </a:extLst>
              </a:tr>
              <a:tr h="1641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7B7B7B"/>
                          </a:solidFill>
                          <a:effectLst/>
                          <a:latin typeface="Gin sans nova"/>
                        </a:rPr>
                        <a:t>NumWebPurchases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7B7B7B"/>
                          </a:solidFill>
                          <a:effectLst/>
                          <a:latin typeface="Gin sans nova"/>
                        </a:rPr>
                        <a:t>Número de compras realizadas pela Web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295332"/>
                  </a:ext>
                </a:extLst>
              </a:tr>
              <a:tr h="1641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7B7B7B"/>
                          </a:solidFill>
                          <a:effectLst/>
                          <a:latin typeface="Gin sans nova"/>
                        </a:rPr>
                        <a:t>NumCatalogPurchases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7B7B7B"/>
                          </a:solidFill>
                          <a:effectLst/>
                          <a:latin typeface="Gin sans nova"/>
                        </a:rPr>
                        <a:t>Número de compras realizadas pelo Catálogo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566024"/>
                  </a:ext>
                </a:extLst>
              </a:tr>
              <a:tr h="1641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7B7B7B"/>
                          </a:solidFill>
                          <a:effectLst/>
                          <a:latin typeface="Gin sans nova"/>
                        </a:rPr>
                        <a:t>NumStorePurchases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7B7B7B"/>
                          </a:solidFill>
                          <a:effectLst/>
                          <a:latin typeface="Gin sans nova"/>
                        </a:rPr>
                        <a:t>Número de compras realizadas na Loja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373946"/>
                  </a:ext>
                </a:extLst>
              </a:tr>
              <a:tr h="1641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7B7B7B"/>
                          </a:solidFill>
                          <a:effectLst/>
                          <a:latin typeface="Gin sans nova"/>
                        </a:rPr>
                        <a:t>NumDealsPurchases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7B7B7B"/>
                          </a:solidFill>
                          <a:effectLst/>
                          <a:latin typeface="Gin sans nova"/>
                        </a:rPr>
                        <a:t>Número de compras realizadas com desconto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290340"/>
                  </a:ext>
                </a:extLst>
              </a:tr>
              <a:tr h="1641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7B7B7B"/>
                          </a:solidFill>
                          <a:effectLst/>
                          <a:latin typeface="Gin sans nova"/>
                        </a:rPr>
                        <a:t>TotalChild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7B7B7B"/>
                          </a:solidFill>
                          <a:effectLst/>
                          <a:latin typeface="Gin sans nova"/>
                        </a:rPr>
                        <a:t>Total de filho em casa (crianças e adolescentes)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89808"/>
                  </a:ext>
                </a:extLst>
              </a:tr>
              <a:tr h="1641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7B7B7B"/>
                          </a:solidFill>
                          <a:effectLst/>
                          <a:latin typeface="Gin sans nova"/>
                        </a:rPr>
                        <a:t>MntAccepted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7B7B7B"/>
                          </a:solidFill>
                          <a:effectLst/>
                          <a:latin typeface="Gin sans nova"/>
                        </a:rPr>
                        <a:t>Total de vezes que aceitou uma campanha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23164"/>
                  </a:ext>
                </a:extLst>
              </a:tr>
            </a:tbl>
          </a:graphicData>
        </a:graphic>
      </p:graphicFrame>
      <p:pic>
        <p:nvPicPr>
          <p:cNvPr id="50" name="Imagem 49">
            <a:extLst>
              <a:ext uri="{FF2B5EF4-FFF2-40B4-BE49-F238E27FC236}">
                <a16:creationId xmlns:a16="http://schemas.microsoft.com/office/drawing/2014/main" id="{CE54D00F-D101-5CE9-3B03-BF1FA2ADB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78" y="1646190"/>
            <a:ext cx="8194820" cy="2020118"/>
          </a:xfrm>
          <a:prstGeom prst="rect">
            <a:avLst/>
          </a:prstGeom>
        </p:spPr>
      </p:pic>
      <p:sp>
        <p:nvSpPr>
          <p:cNvPr id="51" name="CaixaDeTexto 50">
            <a:extLst>
              <a:ext uri="{FF2B5EF4-FFF2-40B4-BE49-F238E27FC236}">
                <a16:creationId xmlns:a16="http://schemas.microsoft.com/office/drawing/2014/main" id="{E632F260-7912-EA6B-CFF6-09C1175F3BCB}"/>
              </a:ext>
            </a:extLst>
          </p:cNvPr>
          <p:cNvSpPr txBox="1"/>
          <p:nvPr/>
        </p:nvSpPr>
        <p:spPr>
          <a:xfrm>
            <a:off x="4953000" y="1133484"/>
            <a:ext cx="175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Grupos Gerados</a:t>
            </a:r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20B90832-2B6E-234C-8591-809C0CB8B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698" y="1617207"/>
            <a:ext cx="3226820" cy="2173334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9D24542D-9FC5-2A20-BC67-4F296EFE2FE1}"/>
              </a:ext>
            </a:extLst>
          </p:cNvPr>
          <p:cNvSpPr txBox="1"/>
          <p:nvPr/>
        </p:nvSpPr>
        <p:spPr>
          <a:xfrm>
            <a:off x="5475063" y="404802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Grupo 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B1D5083C-C5B7-F0B3-6B73-0727B116CAC9}"/>
              </a:ext>
            </a:extLst>
          </p:cNvPr>
          <p:cNvSpPr txBox="1"/>
          <p:nvPr/>
        </p:nvSpPr>
        <p:spPr>
          <a:xfrm>
            <a:off x="5074057" y="4417358"/>
            <a:ext cx="21839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1029 clientes;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Menor rendas e valor gasto em compras;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Costumam comprar pela loja física;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Possuem em média 1 filho.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56614E37-12DF-88A9-EE44-EC78DEB3CA29}"/>
              </a:ext>
            </a:extLst>
          </p:cNvPr>
          <p:cNvSpPr txBox="1"/>
          <p:nvPr/>
        </p:nvSpPr>
        <p:spPr>
          <a:xfrm>
            <a:off x="7705707" y="404802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Grupo 1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650827A3-E186-CE1E-6E07-E29F17F0A9DA}"/>
              </a:ext>
            </a:extLst>
          </p:cNvPr>
          <p:cNvSpPr txBox="1"/>
          <p:nvPr/>
        </p:nvSpPr>
        <p:spPr>
          <a:xfrm>
            <a:off x="7304701" y="4417358"/>
            <a:ext cx="21839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614 clientes;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Possui a maior renda média e o valor gasto em compras;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 Preferem realizar compras na loja física;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Também compram nos demais canais;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 Possuem a melhor aceitação às campanhas de marketing;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 tendência desse grupo é não possuir filhos.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F243EB39-A294-C796-4E32-EF3A71D98453}"/>
              </a:ext>
            </a:extLst>
          </p:cNvPr>
          <p:cNvSpPr txBox="1"/>
          <p:nvPr/>
        </p:nvSpPr>
        <p:spPr>
          <a:xfrm>
            <a:off x="9936351" y="404802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Grupo 2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26E0E67B-C062-DFBB-EB80-753C197FC544}"/>
              </a:ext>
            </a:extLst>
          </p:cNvPr>
          <p:cNvSpPr txBox="1"/>
          <p:nvPr/>
        </p:nvSpPr>
        <p:spPr>
          <a:xfrm>
            <a:off x="9535345" y="4417358"/>
            <a:ext cx="21839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597 clientes;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Intermediário em questões de renda e compras;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Preferem compras online e com desconto;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Aceitação razoável às campanhas de marketing;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Possuem em média 1 filho.</a:t>
            </a:r>
          </a:p>
        </p:txBody>
      </p:sp>
    </p:spTree>
    <p:extLst>
      <p:ext uri="{BB962C8B-B14F-4D97-AF65-F5344CB8AC3E}">
        <p14:creationId xmlns:p14="http://schemas.microsoft.com/office/powerpoint/2010/main" val="233033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ço Reservado da Imagem Online 14" descr="Novo esboço">
            <a:extLst>
              <a:ext uri="{FF2B5EF4-FFF2-40B4-BE49-F238E27FC236}">
                <a16:creationId xmlns:a16="http://schemas.microsoft.com/office/drawing/2014/main" id="{F1718E48-B4A3-444B-9DA9-7DCC8C1FA31E}"/>
              </a:ext>
            </a:extLst>
          </p:cNvPr>
          <p:cNvPicPr>
            <a:picLocks noGrp="1" noChangeAspect="1"/>
          </p:cNvPicPr>
          <p:nvPr>
            <p:ph type="clipArt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9256" y="3911600"/>
            <a:ext cx="746125" cy="746125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68D8B0-45A5-4F7D-9510-139B00A37B5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36399" y="4903231"/>
            <a:ext cx="3254551" cy="746125"/>
          </a:xfrm>
        </p:spPr>
        <p:txBody>
          <a:bodyPr rtlCol="0">
            <a:noAutofit/>
          </a:bodyPr>
          <a:lstStyle/>
          <a:p>
            <a:pPr rtl="0"/>
            <a:r>
              <a:rPr lang="pt-BR" sz="1400" dirty="0"/>
              <a:t>Explorar o Cluster 0 para compreender os fatores que podem impulsionar o engajamento desse público</a:t>
            </a:r>
          </a:p>
        </p:txBody>
      </p:sp>
      <p:pic>
        <p:nvPicPr>
          <p:cNvPr id="13" name="Espaço Reservado da Imagem Online 12" descr="Esboço de Imagens da Polaroid">
            <a:extLst>
              <a:ext uri="{FF2B5EF4-FFF2-40B4-BE49-F238E27FC236}">
                <a16:creationId xmlns:a16="http://schemas.microsoft.com/office/drawing/2014/main" id="{AF4EBF4E-5DA7-4D6A-BF3F-B5152F57E622}"/>
              </a:ext>
            </a:extLst>
          </p:cNvPr>
          <p:cNvPicPr>
            <a:picLocks noGrp="1" noChangeAspect="1"/>
          </p:cNvPicPr>
          <p:nvPr>
            <p:ph type="clipArt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82456" y="3911600"/>
            <a:ext cx="746125" cy="746125"/>
          </a:xfr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EABD66B-108F-4078-B750-915D7E688F6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007513" y="4934412"/>
            <a:ext cx="2176974" cy="566511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Focar as estratégias de marketing no Cluster 1</a:t>
            </a:r>
          </a:p>
        </p:txBody>
      </p:sp>
      <p:pic>
        <p:nvPicPr>
          <p:cNvPr id="17" name="Espaço Reservado da Imagem Online 16" descr="Esboço do comércio eletrônico">
            <a:extLst>
              <a:ext uri="{FF2B5EF4-FFF2-40B4-BE49-F238E27FC236}">
                <a16:creationId xmlns:a16="http://schemas.microsoft.com/office/drawing/2014/main" id="{E4CCECD0-D712-4583-B11C-8AE4E4404227}"/>
              </a:ext>
            </a:extLst>
          </p:cNvPr>
          <p:cNvPicPr>
            <a:picLocks noGrp="1" noChangeAspect="1"/>
          </p:cNvPicPr>
          <p:nvPr>
            <p:ph type="clipArt" sz="quarter" idx="1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63919" y="3911600"/>
            <a:ext cx="746125" cy="746125"/>
          </a:xfrm>
        </p:spPr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DD4B12C8-7D13-4A97-984A-D62F49E4128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048494" y="4903231"/>
            <a:ext cx="2176974" cy="566511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Descontos personalizados no site para o Cluster 2</a:t>
            </a:r>
          </a:p>
        </p:txBody>
      </p:sp>
      <p:sp>
        <p:nvSpPr>
          <p:cNvPr id="57" name="Espaço Reservado para Rodapé 56">
            <a:extLst>
              <a:ext uri="{FF2B5EF4-FFF2-40B4-BE49-F238E27FC236}">
                <a16:creationId xmlns:a16="http://schemas.microsoft.com/office/drawing/2014/main" id="{EADDB002-EE78-421D-9B13-6032CF56C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dirty="0"/>
              <a:t>Possibilidades de Atuação</a:t>
            </a:r>
          </a:p>
        </p:txBody>
      </p:sp>
      <p:sp>
        <p:nvSpPr>
          <p:cNvPr id="58" name="Espaço Reservado para o Número do Slide 57">
            <a:extLst>
              <a:ext uri="{FF2B5EF4-FFF2-40B4-BE49-F238E27FC236}">
                <a16:creationId xmlns:a16="http://schemas.microsoft.com/office/drawing/2014/main" id="{2D47FE32-E4F9-49CA-A793-C48BD3246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9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A865549-8B20-6B0B-9C12-9B1ABEB9C1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-13842"/>
            <a:ext cx="12192000" cy="300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32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7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1353C"/>
      </a:accent1>
      <a:accent2>
        <a:srgbClr val="DB8802"/>
      </a:accent2>
      <a:accent3>
        <a:srgbClr val="D91D62"/>
      </a:accent3>
      <a:accent4>
        <a:srgbClr val="42529B"/>
      </a:accent4>
      <a:accent5>
        <a:srgbClr val="CBDA00"/>
      </a:accent5>
      <a:accent6>
        <a:srgbClr val="76DCFD"/>
      </a:accent6>
      <a:hlink>
        <a:srgbClr val="0563C1"/>
      </a:hlink>
      <a:folHlink>
        <a:srgbClr val="954F72"/>
      </a:folHlink>
    </a:clrScheme>
    <a:fontScheme name="Custom 61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05_TF78298634_Win32" id="{FCB06079-6368-4C34-A87D-9F1C50C3FB7B}" vid="{964628BE-A8B3-445F-B9C2-5590EB06DF2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1D31630-1B84-4A08-99C6-CB51F30BB3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3269CC-2AC8-48AE-8176-E481F45EB1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C87C8F-F87B-4D7A-AA05-EBC7DA9C67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conferência colorida</Template>
  <TotalTime>1037</TotalTime>
  <Words>835</Words>
  <Application>Microsoft Office PowerPoint</Application>
  <PresentationFormat>Widescreen</PresentationFormat>
  <Paragraphs>155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Gill Sans Nova</vt:lpstr>
      <vt:lpstr>Gin sans nova</vt:lpstr>
      <vt:lpstr>Gins sans nova</vt:lpstr>
      <vt:lpstr>Tema do Office</vt:lpstr>
      <vt:lpstr>CRM Data Analyst Case</vt:lpstr>
      <vt:lpstr>Agenda</vt:lpstr>
      <vt:lpstr>Contexto</vt:lpstr>
      <vt:lpstr>Contexto</vt:lpstr>
      <vt:lpstr>Metodologia</vt:lpstr>
      <vt:lpstr>Segmentação de clientes </vt:lpstr>
      <vt:lpstr>Segmentação de Clientes</vt:lpstr>
      <vt:lpstr>Segmentação de Clientes</vt:lpstr>
      <vt:lpstr>Apresentação do PowerPoint</vt:lpstr>
      <vt:lpstr>Classificação de clientes </vt:lpstr>
      <vt:lpstr>Classificação de Clientes</vt:lpstr>
      <vt:lpstr>Classificação de Clientes</vt:lpstr>
      <vt:lpstr>Próximos Passos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Data Analyst Case</dc:title>
  <dc:creator>Gabriel Macorin</dc:creator>
  <cp:lastModifiedBy>Gabriel Macorin</cp:lastModifiedBy>
  <cp:revision>4</cp:revision>
  <dcterms:created xsi:type="dcterms:W3CDTF">2023-12-07T23:48:11Z</dcterms:created>
  <dcterms:modified xsi:type="dcterms:W3CDTF">2024-10-09T17:51:35Z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