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D0A9CB-5010-42D9-A226-A0617662B72F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04BE0B1C-A051-4EE1-8E94-10804C01C006}">
      <dgm:prSet phldrT="[Text]"/>
      <dgm:spPr/>
      <dgm:t>
        <a:bodyPr/>
        <a:lstStyle/>
        <a:p>
          <a:r>
            <a:rPr lang="en-US" dirty="0" smtClean="0"/>
            <a:t>Class Game</a:t>
          </a:r>
          <a:endParaRPr lang="ro-RO" dirty="0"/>
        </a:p>
      </dgm:t>
    </dgm:pt>
    <dgm:pt modelId="{5CFE3EFF-1D23-481E-893C-056B3A3DD21B}" type="parTrans" cxnId="{6C9A9572-ACEC-43DC-AC40-BB27909DDDC6}">
      <dgm:prSet/>
      <dgm:spPr/>
      <dgm:t>
        <a:bodyPr/>
        <a:lstStyle/>
        <a:p>
          <a:endParaRPr lang="ro-RO"/>
        </a:p>
      </dgm:t>
    </dgm:pt>
    <dgm:pt modelId="{12271AB6-58C4-4907-9CED-AE75F77C7A2F}" type="sibTrans" cxnId="{6C9A9572-ACEC-43DC-AC40-BB27909DDDC6}">
      <dgm:prSet/>
      <dgm:spPr/>
      <dgm:t>
        <a:bodyPr/>
        <a:lstStyle/>
        <a:p>
          <a:endParaRPr lang="ro-RO"/>
        </a:p>
      </dgm:t>
    </dgm:pt>
    <dgm:pt modelId="{479E2854-F6FD-479B-9744-E06316928C89}">
      <dgm:prSet phldrT="[Text]"/>
      <dgm:spPr/>
      <dgm:t>
        <a:bodyPr/>
        <a:lstStyle/>
        <a:p>
          <a:r>
            <a:rPr lang="en-US" dirty="0" smtClean="0"/>
            <a:t>Array table </a:t>
          </a:r>
          <a:r>
            <a:rPr lang="en-US" dirty="0" err="1" smtClean="0"/>
            <a:t>stive</a:t>
          </a:r>
          <a:endParaRPr lang="ro-RO" dirty="0"/>
        </a:p>
      </dgm:t>
    </dgm:pt>
    <dgm:pt modelId="{0D3331AE-C10C-4F7C-9E00-1EFEBF62F780}" type="parTrans" cxnId="{29C7462B-C938-43AF-87DE-C3F808F4D1B4}">
      <dgm:prSet/>
      <dgm:spPr/>
      <dgm:t>
        <a:bodyPr/>
        <a:lstStyle/>
        <a:p>
          <a:endParaRPr lang="ro-RO"/>
        </a:p>
      </dgm:t>
    </dgm:pt>
    <dgm:pt modelId="{6C1C0855-9CBF-45C5-9D1F-5C3D63AD356B}" type="sibTrans" cxnId="{29C7462B-C938-43AF-87DE-C3F808F4D1B4}">
      <dgm:prSet/>
      <dgm:spPr/>
      <dgm:t>
        <a:bodyPr/>
        <a:lstStyle/>
        <a:p>
          <a:endParaRPr lang="ro-RO"/>
        </a:p>
      </dgm:t>
    </dgm:pt>
    <dgm:pt modelId="{F63C1200-6EE6-4ED2-A101-40EA1EC3EB26}">
      <dgm:prSet phldrT="[Text]"/>
      <dgm:spPr/>
      <dgm:t>
        <a:bodyPr/>
        <a:lstStyle/>
        <a:p>
          <a:r>
            <a:rPr lang="en-US" dirty="0" smtClean="0"/>
            <a:t>Piece </a:t>
          </a:r>
          <a:r>
            <a:rPr lang="en-US" dirty="0" err="1" smtClean="0"/>
            <a:t>white|black</a:t>
          </a:r>
          <a:endParaRPr lang="ro-RO" dirty="0"/>
        </a:p>
      </dgm:t>
    </dgm:pt>
    <dgm:pt modelId="{4A8C2255-46F5-4595-9B9B-511EB799D088}" type="parTrans" cxnId="{C7B3DBBA-582B-4989-A84A-62F5AF3FB847}">
      <dgm:prSet/>
      <dgm:spPr/>
    </dgm:pt>
    <dgm:pt modelId="{4933BC9A-288F-4A2E-9D3D-CFE3E4141021}" type="sibTrans" cxnId="{C7B3DBBA-582B-4989-A84A-62F5AF3FB847}">
      <dgm:prSet/>
      <dgm:spPr/>
    </dgm:pt>
    <dgm:pt modelId="{72B0114D-193F-42F4-82D0-61DD89A314EA}">
      <dgm:prSet phldrT="[Text]"/>
      <dgm:spPr/>
      <dgm:t>
        <a:bodyPr/>
        <a:lstStyle/>
        <a:p>
          <a:r>
            <a:rPr lang="en-US" dirty="0" smtClean="0"/>
            <a:t>Player1</a:t>
          </a:r>
          <a:endParaRPr lang="ro-RO" dirty="0"/>
        </a:p>
      </dgm:t>
    </dgm:pt>
    <dgm:pt modelId="{C50CF34D-64C2-4919-B6CE-F14961DE4757}" type="parTrans" cxnId="{874646A0-A7B6-46EC-8421-60CC6827C5F4}">
      <dgm:prSet/>
      <dgm:spPr/>
    </dgm:pt>
    <dgm:pt modelId="{D49F1A4A-65B0-427D-A275-45888BB08B1F}" type="sibTrans" cxnId="{874646A0-A7B6-46EC-8421-60CC6827C5F4}">
      <dgm:prSet/>
      <dgm:spPr/>
    </dgm:pt>
    <dgm:pt modelId="{E6BAB902-1F9C-4FE0-9A9F-8CCD134D8D13}">
      <dgm:prSet phldrT="[Text]"/>
      <dgm:spPr/>
      <dgm:t>
        <a:bodyPr/>
        <a:lstStyle/>
        <a:p>
          <a:r>
            <a:rPr lang="en-US" dirty="0" smtClean="0"/>
            <a:t>Player2</a:t>
          </a:r>
          <a:endParaRPr lang="ro-RO" dirty="0"/>
        </a:p>
      </dgm:t>
    </dgm:pt>
    <dgm:pt modelId="{C0728BFE-5C4B-4BB7-A46B-A94F94D7659E}" type="parTrans" cxnId="{F3C42F1D-7683-4D3F-85C6-C086FDEFC01E}">
      <dgm:prSet/>
      <dgm:spPr/>
    </dgm:pt>
    <dgm:pt modelId="{DC485F4F-B68F-4C29-BFDB-01E06E19EC65}" type="sibTrans" cxnId="{F3C42F1D-7683-4D3F-85C6-C086FDEFC01E}">
      <dgm:prSet/>
      <dgm:spPr/>
    </dgm:pt>
    <dgm:pt modelId="{E7963D09-D00D-4927-9667-5DA8B3649F73}" type="pres">
      <dgm:prSet presAssocID="{20D0A9CB-5010-42D9-A226-A0617662B72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A79BB6-1213-4E2C-BC73-744536A920C7}" type="pres">
      <dgm:prSet presAssocID="{04BE0B1C-A051-4EE1-8E94-10804C01C006}" presName="root" presStyleCnt="0"/>
      <dgm:spPr/>
    </dgm:pt>
    <dgm:pt modelId="{F1C19A68-3688-4F06-85AD-986715C3E6AE}" type="pres">
      <dgm:prSet presAssocID="{04BE0B1C-A051-4EE1-8E94-10804C01C006}" presName="rootComposite" presStyleCnt="0"/>
      <dgm:spPr/>
    </dgm:pt>
    <dgm:pt modelId="{9E01E5B7-2FA2-4389-B847-19FBD675F9CA}" type="pres">
      <dgm:prSet presAssocID="{04BE0B1C-A051-4EE1-8E94-10804C01C006}" presName="rootText" presStyleLbl="node1" presStyleIdx="0" presStyleCnt="1"/>
      <dgm:spPr/>
    </dgm:pt>
    <dgm:pt modelId="{52D10B8B-D6E5-473F-B7ED-573D89035612}" type="pres">
      <dgm:prSet presAssocID="{04BE0B1C-A051-4EE1-8E94-10804C01C006}" presName="rootConnector" presStyleLbl="node1" presStyleIdx="0" presStyleCnt="1"/>
      <dgm:spPr/>
    </dgm:pt>
    <dgm:pt modelId="{FFB1D88B-0C74-4F18-8E8B-2D7FDF9E4D6C}" type="pres">
      <dgm:prSet presAssocID="{04BE0B1C-A051-4EE1-8E94-10804C01C006}" presName="childShape" presStyleCnt="0"/>
      <dgm:spPr/>
    </dgm:pt>
    <dgm:pt modelId="{8945752E-1C55-474A-9975-639B25D3B27B}" type="pres">
      <dgm:prSet presAssocID="{0D3331AE-C10C-4F7C-9E00-1EFEBF62F780}" presName="Name13" presStyleLbl="parChTrans1D2" presStyleIdx="0" presStyleCnt="3"/>
      <dgm:spPr/>
    </dgm:pt>
    <dgm:pt modelId="{09A406E7-8005-4A5C-B0C9-4BD649EE2926}" type="pres">
      <dgm:prSet presAssocID="{479E2854-F6FD-479B-9744-E06316928C89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5E7A4CEF-ECD1-49FA-B677-C3A47B98B9DD}" type="pres">
      <dgm:prSet presAssocID="{C50CF34D-64C2-4919-B6CE-F14961DE4757}" presName="Name13" presStyleLbl="parChTrans1D2" presStyleIdx="1" presStyleCnt="3"/>
      <dgm:spPr/>
    </dgm:pt>
    <dgm:pt modelId="{32F3A026-6532-444F-A708-3CD4BB51B377}" type="pres">
      <dgm:prSet presAssocID="{72B0114D-193F-42F4-82D0-61DD89A314EA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1D6968FD-E752-47C9-A5C3-AC744361299C}" type="pres">
      <dgm:prSet presAssocID="{C0728BFE-5C4B-4BB7-A46B-A94F94D7659E}" presName="Name13" presStyleLbl="parChTrans1D2" presStyleIdx="2" presStyleCnt="3"/>
      <dgm:spPr/>
    </dgm:pt>
    <dgm:pt modelId="{E1397DEF-3004-4BDA-B68A-5ACF93A4695F}" type="pres">
      <dgm:prSet presAssocID="{E6BAB902-1F9C-4FE0-9A9F-8CCD134D8D13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B2A20D85-4858-40E0-985C-53D5AA1D632D}" type="presOf" srcId="{C0728BFE-5C4B-4BB7-A46B-A94F94D7659E}" destId="{1D6968FD-E752-47C9-A5C3-AC744361299C}" srcOrd="0" destOrd="0" presId="urn:microsoft.com/office/officeart/2005/8/layout/hierarchy3"/>
    <dgm:cxn modelId="{E5154C2E-3ECE-4402-9EE0-54E08E3B7157}" type="presOf" srcId="{72B0114D-193F-42F4-82D0-61DD89A314EA}" destId="{32F3A026-6532-444F-A708-3CD4BB51B377}" srcOrd="0" destOrd="0" presId="urn:microsoft.com/office/officeart/2005/8/layout/hierarchy3"/>
    <dgm:cxn modelId="{874646A0-A7B6-46EC-8421-60CC6827C5F4}" srcId="{04BE0B1C-A051-4EE1-8E94-10804C01C006}" destId="{72B0114D-193F-42F4-82D0-61DD89A314EA}" srcOrd="1" destOrd="0" parTransId="{C50CF34D-64C2-4919-B6CE-F14961DE4757}" sibTransId="{D49F1A4A-65B0-427D-A275-45888BB08B1F}"/>
    <dgm:cxn modelId="{90F4B315-888E-4BC9-866B-5A5FC0A8D01A}" type="presOf" srcId="{20D0A9CB-5010-42D9-A226-A0617662B72F}" destId="{E7963D09-D00D-4927-9667-5DA8B3649F73}" srcOrd="0" destOrd="0" presId="urn:microsoft.com/office/officeart/2005/8/layout/hierarchy3"/>
    <dgm:cxn modelId="{F3C42F1D-7683-4D3F-85C6-C086FDEFC01E}" srcId="{04BE0B1C-A051-4EE1-8E94-10804C01C006}" destId="{E6BAB902-1F9C-4FE0-9A9F-8CCD134D8D13}" srcOrd="2" destOrd="0" parTransId="{C0728BFE-5C4B-4BB7-A46B-A94F94D7659E}" sibTransId="{DC485F4F-B68F-4C29-BFDB-01E06E19EC65}"/>
    <dgm:cxn modelId="{CC5B8EF4-E671-46E3-A7A7-32A028E50C5B}" type="presOf" srcId="{04BE0B1C-A051-4EE1-8E94-10804C01C006}" destId="{52D10B8B-D6E5-473F-B7ED-573D89035612}" srcOrd="1" destOrd="0" presId="urn:microsoft.com/office/officeart/2005/8/layout/hierarchy3"/>
    <dgm:cxn modelId="{AE9F6389-1F08-471E-A880-DEEE17CF7586}" type="presOf" srcId="{C50CF34D-64C2-4919-B6CE-F14961DE4757}" destId="{5E7A4CEF-ECD1-49FA-B677-C3A47B98B9DD}" srcOrd="0" destOrd="0" presId="urn:microsoft.com/office/officeart/2005/8/layout/hierarchy3"/>
    <dgm:cxn modelId="{5BA25BD5-7B11-4683-A87B-7E97F58AAE51}" type="presOf" srcId="{04BE0B1C-A051-4EE1-8E94-10804C01C006}" destId="{9E01E5B7-2FA2-4389-B847-19FBD675F9CA}" srcOrd="0" destOrd="0" presId="urn:microsoft.com/office/officeart/2005/8/layout/hierarchy3"/>
    <dgm:cxn modelId="{EC97E581-8ECF-4880-BC41-3F89DEEF2F69}" type="presOf" srcId="{479E2854-F6FD-479B-9744-E06316928C89}" destId="{09A406E7-8005-4A5C-B0C9-4BD649EE2926}" srcOrd="0" destOrd="0" presId="urn:microsoft.com/office/officeart/2005/8/layout/hierarchy3"/>
    <dgm:cxn modelId="{994BDEDC-6395-4612-8A10-3E6F90942E80}" type="presOf" srcId="{F63C1200-6EE6-4ED2-A101-40EA1EC3EB26}" destId="{09A406E7-8005-4A5C-B0C9-4BD649EE2926}" srcOrd="0" destOrd="1" presId="urn:microsoft.com/office/officeart/2005/8/layout/hierarchy3"/>
    <dgm:cxn modelId="{C7B3DBBA-582B-4989-A84A-62F5AF3FB847}" srcId="{479E2854-F6FD-479B-9744-E06316928C89}" destId="{F63C1200-6EE6-4ED2-A101-40EA1EC3EB26}" srcOrd="0" destOrd="0" parTransId="{4A8C2255-46F5-4595-9B9B-511EB799D088}" sibTransId="{4933BC9A-288F-4A2E-9D3D-CFE3E4141021}"/>
    <dgm:cxn modelId="{6C9A9572-ACEC-43DC-AC40-BB27909DDDC6}" srcId="{20D0A9CB-5010-42D9-A226-A0617662B72F}" destId="{04BE0B1C-A051-4EE1-8E94-10804C01C006}" srcOrd="0" destOrd="0" parTransId="{5CFE3EFF-1D23-481E-893C-056B3A3DD21B}" sibTransId="{12271AB6-58C4-4907-9CED-AE75F77C7A2F}"/>
    <dgm:cxn modelId="{FFB621CA-ABEB-4553-B4EB-991E79D9EC4B}" type="presOf" srcId="{0D3331AE-C10C-4F7C-9E00-1EFEBF62F780}" destId="{8945752E-1C55-474A-9975-639B25D3B27B}" srcOrd="0" destOrd="0" presId="urn:microsoft.com/office/officeart/2005/8/layout/hierarchy3"/>
    <dgm:cxn modelId="{5C106862-672C-406C-A17B-5DA9B43A0F5E}" type="presOf" srcId="{E6BAB902-1F9C-4FE0-9A9F-8CCD134D8D13}" destId="{E1397DEF-3004-4BDA-B68A-5ACF93A4695F}" srcOrd="0" destOrd="0" presId="urn:microsoft.com/office/officeart/2005/8/layout/hierarchy3"/>
    <dgm:cxn modelId="{29C7462B-C938-43AF-87DE-C3F808F4D1B4}" srcId="{04BE0B1C-A051-4EE1-8E94-10804C01C006}" destId="{479E2854-F6FD-479B-9744-E06316928C89}" srcOrd="0" destOrd="0" parTransId="{0D3331AE-C10C-4F7C-9E00-1EFEBF62F780}" sibTransId="{6C1C0855-9CBF-45C5-9D1F-5C3D63AD356B}"/>
    <dgm:cxn modelId="{11A30433-484B-4EAD-BB5F-EA928B93D524}" type="presParOf" srcId="{E7963D09-D00D-4927-9667-5DA8B3649F73}" destId="{03A79BB6-1213-4E2C-BC73-744536A920C7}" srcOrd="0" destOrd="0" presId="urn:microsoft.com/office/officeart/2005/8/layout/hierarchy3"/>
    <dgm:cxn modelId="{E00C33B4-F97B-4FCF-A4AA-D48541A47A48}" type="presParOf" srcId="{03A79BB6-1213-4E2C-BC73-744536A920C7}" destId="{F1C19A68-3688-4F06-85AD-986715C3E6AE}" srcOrd="0" destOrd="0" presId="urn:microsoft.com/office/officeart/2005/8/layout/hierarchy3"/>
    <dgm:cxn modelId="{59F03444-7C6C-41DF-A33E-5F24DC2A4BB0}" type="presParOf" srcId="{F1C19A68-3688-4F06-85AD-986715C3E6AE}" destId="{9E01E5B7-2FA2-4389-B847-19FBD675F9CA}" srcOrd="0" destOrd="0" presId="urn:microsoft.com/office/officeart/2005/8/layout/hierarchy3"/>
    <dgm:cxn modelId="{C1A39758-2006-4A15-8344-CAF46EEA391E}" type="presParOf" srcId="{F1C19A68-3688-4F06-85AD-986715C3E6AE}" destId="{52D10B8B-D6E5-473F-B7ED-573D89035612}" srcOrd="1" destOrd="0" presId="urn:microsoft.com/office/officeart/2005/8/layout/hierarchy3"/>
    <dgm:cxn modelId="{FCDDAFD3-557F-426C-9DCD-BCC86123CA40}" type="presParOf" srcId="{03A79BB6-1213-4E2C-BC73-744536A920C7}" destId="{FFB1D88B-0C74-4F18-8E8B-2D7FDF9E4D6C}" srcOrd="1" destOrd="0" presId="urn:microsoft.com/office/officeart/2005/8/layout/hierarchy3"/>
    <dgm:cxn modelId="{0C798AEE-4C35-4A1D-918A-233568ED9FB3}" type="presParOf" srcId="{FFB1D88B-0C74-4F18-8E8B-2D7FDF9E4D6C}" destId="{8945752E-1C55-474A-9975-639B25D3B27B}" srcOrd="0" destOrd="0" presId="urn:microsoft.com/office/officeart/2005/8/layout/hierarchy3"/>
    <dgm:cxn modelId="{EBD4AC42-EFF7-4A62-82D0-9E981CD3292C}" type="presParOf" srcId="{FFB1D88B-0C74-4F18-8E8B-2D7FDF9E4D6C}" destId="{09A406E7-8005-4A5C-B0C9-4BD649EE2926}" srcOrd="1" destOrd="0" presId="urn:microsoft.com/office/officeart/2005/8/layout/hierarchy3"/>
    <dgm:cxn modelId="{0E71C72A-6635-49E9-B8B0-2D45CDBBAC52}" type="presParOf" srcId="{FFB1D88B-0C74-4F18-8E8B-2D7FDF9E4D6C}" destId="{5E7A4CEF-ECD1-49FA-B677-C3A47B98B9DD}" srcOrd="2" destOrd="0" presId="urn:microsoft.com/office/officeart/2005/8/layout/hierarchy3"/>
    <dgm:cxn modelId="{A6E5DF8F-4211-4A92-9812-F4F8834A55CC}" type="presParOf" srcId="{FFB1D88B-0C74-4F18-8E8B-2D7FDF9E4D6C}" destId="{32F3A026-6532-444F-A708-3CD4BB51B377}" srcOrd="3" destOrd="0" presId="urn:microsoft.com/office/officeart/2005/8/layout/hierarchy3"/>
    <dgm:cxn modelId="{0359DAFE-429F-408E-B1A7-96B7F486B271}" type="presParOf" srcId="{FFB1D88B-0C74-4F18-8E8B-2D7FDF9E4D6C}" destId="{1D6968FD-E752-47C9-A5C3-AC744361299C}" srcOrd="4" destOrd="0" presId="urn:microsoft.com/office/officeart/2005/8/layout/hierarchy3"/>
    <dgm:cxn modelId="{405FA757-9A79-4354-928B-B7C95A794D9F}" type="presParOf" srcId="{FFB1D88B-0C74-4F18-8E8B-2D7FDF9E4D6C}" destId="{E1397DEF-3004-4BDA-B68A-5ACF93A4695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01E5B7-2FA2-4389-B847-19FBD675F9CA}">
      <dsp:nvSpPr>
        <dsp:cNvPr id="0" name=""/>
        <dsp:cNvSpPr/>
      </dsp:nvSpPr>
      <dsp:spPr>
        <a:xfrm>
          <a:off x="3162448" y="1147"/>
          <a:ext cx="1904702" cy="952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Class Game</a:t>
          </a:r>
          <a:endParaRPr lang="ro-RO" sz="2900" kern="1200" dirty="0"/>
        </a:p>
      </dsp:txBody>
      <dsp:txXfrm>
        <a:off x="3162448" y="1147"/>
        <a:ext cx="1904702" cy="952351"/>
      </dsp:txXfrm>
    </dsp:sp>
    <dsp:sp modelId="{8945752E-1C55-474A-9975-639B25D3B27B}">
      <dsp:nvSpPr>
        <dsp:cNvPr id="0" name=""/>
        <dsp:cNvSpPr/>
      </dsp:nvSpPr>
      <dsp:spPr>
        <a:xfrm>
          <a:off x="3352919" y="953498"/>
          <a:ext cx="190470" cy="714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4263"/>
              </a:lnTo>
              <a:lnTo>
                <a:pt x="190470" y="7142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406E7-8005-4A5C-B0C9-4BD649EE2926}">
      <dsp:nvSpPr>
        <dsp:cNvPr id="0" name=""/>
        <dsp:cNvSpPr/>
      </dsp:nvSpPr>
      <dsp:spPr>
        <a:xfrm>
          <a:off x="3543389" y="1191586"/>
          <a:ext cx="1523761" cy="952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Array table </a:t>
          </a:r>
          <a:r>
            <a:rPr lang="en-US" sz="1700" kern="1200" dirty="0" err="1" smtClean="0"/>
            <a:t>stive</a:t>
          </a:r>
          <a:endParaRPr lang="ro-RO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Piece </a:t>
          </a:r>
          <a:r>
            <a:rPr lang="en-US" sz="1300" kern="1200" dirty="0" err="1" smtClean="0"/>
            <a:t>white|black</a:t>
          </a:r>
          <a:endParaRPr lang="ro-RO" sz="1300" kern="1200" dirty="0"/>
        </a:p>
      </dsp:txBody>
      <dsp:txXfrm>
        <a:off x="3543389" y="1191586"/>
        <a:ext cx="1523761" cy="952351"/>
      </dsp:txXfrm>
    </dsp:sp>
    <dsp:sp modelId="{5E7A4CEF-ECD1-49FA-B677-C3A47B98B9DD}">
      <dsp:nvSpPr>
        <dsp:cNvPr id="0" name=""/>
        <dsp:cNvSpPr/>
      </dsp:nvSpPr>
      <dsp:spPr>
        <a:xfrm>
          <a:off x="3352919" y="953498"/>
          <a:ext cx="190470" cy="1904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702"/>
              </a:lnTo>
              <a:lnTo>
                <a:pt x="190470" y="19047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3A026-6532-444F-A708-3CD4BB51B377}">
      <dsp:nvSpPr>
        <dsp:cNvPr id="0" name=""/>
        <dsp:cNvSpPr/>
      </dsp:nvSpPr>
      <dsp:spPr>
        <a:xfrm>
          <a:off x="3543389" y="2382025"/>
          <a:ext cx="1523761" cy="952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Player1</a:t>
          </a:r>
          <a:endParaRPr lang="ro-RO" sz="1700" kern="1200" dirty="0"/>
        </a:p>
      </dsp:txBody>
      <dsp:txXfrm>
        <a:off x="3543389" y="2382025"/>
        <a:ext cx="1523761" cy="952351"/>
      </dsp:txXfrm>
    </dsp:sp>
    <dsp:sp modelId="{1D6968FD-E752-47C9-A5C3-AC744361299C}">
      <dsp:nvSpPr>
        <dsp:cNvPr id="0" name=""/>
        <dsp:cNvSpPr/>
      </dsp:nvSpPr>
      <dsp:spPr>
        <a:xfrm>
          <a:off x="3352919" y="953498"/>
          <a:ext cx="190470" cy="3095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5141"/>
              </a:lnTo>
              <a:lnTo>
                <a:pt x="190470" y="30951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97DEF-3004-4BDA-B68A-5ACF93A4695F}">
      <dsp:nvSpPr>
        <dsp:cNvPr id="0" name=""/>
        <dsp:cNvSpPr/>
      </dsp:nvSpPr>
      <dsp:spPr>
        <a:xfrm>
          <a:off x="3543389" y="3572464"/>
          <a:ext cx="1523761" cy="952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Player2</a:t>
          </a:r>
          <a:endParaRPr lang="ro-RO" sz="1700" kern="1200" dirty="0"/>
        </a:p>
      </dsp:txBody>
      <dsp:txXfrm>
        <a:off x="3543389" y="3572464"/>
        <a:ext cx="1523761" cy="952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Proiect</a:t>
            </a:r>
            <a:r>
              <a:rPr lang="en-US" dirty="0" smtClean="0"/>
              <a:t> Backgammon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640080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Josu</a:t>
            </a:r>
            <a:r>
              <a:rPr lang="en-US" dirty="0" smtClean="0"/>
              <a:t> Vladimir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Structura</a:t>
            </a:r>
            <a:endParaRPr lang="ro-R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14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Proiect Backgammon</vt:lpstr>
      <vt:lpstr>Structura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Backgammon</dc:title>
  <dc:creator>Vladimir</dc:creator>
  <cp:lastModifiedBy>Vladimir</cp:lastModifiedBy>
  <cp:revision>79</cp:revision>
  <dcterms:created xsi:type="dcterms:W3CDTF">2006-08-16T00:00:00Z</dcterms:created>
  <dcterms:modified xsi:type="dcterms:W3CDTF">2010-02-11T01:31:16Z</dcterms:modified>
</cp:coreProperties>
</file>