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71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037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65F7-E794-4602-B363-1981CA8F30E1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C00E-DECC-4DBE-9F36-9E20388C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6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65F7-E794-4602-B363-1981CA8F30E1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C00E-DECC-4DBE-9F36-9E20388C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0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65F7-E794-4602-B363-1981CA8F30E1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C00E-DECC-4DBE-9F36-9E20388C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3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65F7-E794-4602-B363-1981CA8F30E1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C00E-DECC-4DBE-9F36-9E20388C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9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65F7-E794-4602-B363-1981CA8F30E1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C00E-DECC-4DBE-9F36-9E20388C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2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65F7-E794-4602-B363-1981CA8F30E1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C00E-DECC-4DBE-9F36-9E20388C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8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65F7-E794-4602-B363-1981CA8F30E1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C00E-DECC-4DBE-9F36-9E20388C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1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65F7-E794-4602-B363-1981CA8F30E1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C00E-DECC-4DBE-9F36-9E20388C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0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65F7-E794-4602-B363-1981CA8F30E1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C00E-DECC-4DBE-9F36-9E20388C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8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65F7-E794-4602-B363-1981CA8F30E1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C00E-DECC-4DBE-9F36-9E20388C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4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65F7-E794-4602-B363-1981CA8F30E1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C00E-DECC-4DBE-9F36-9E20388C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465F7-E794-4602-B363-1981CA8F30E1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9C00E-DECC-4DBE-9F36-9E20388C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1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/>
          <p:cNvSpPr txBox="1"/>
          <p:nvPr/>
        </p:nvSpPr>
        <p:spPr>
          <a:xfrm>
            <a:off x="9232900" y="2489200"/>
            <a:ext cx="264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NOT YET CROPPED!</a:t>
            </a:r>
            <a:endParaRPr lang="en-US" sz="4400" dirty="0">
              <a:solidFill>
                <a:srgbClr val="FF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14350" y="-432000"/>
            <a:ext cx="7896900" cy="8218413"/>
            <a:chOff x="514350" y="-432000"/>
            <a:chExt cx="7896900" cy="8218413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800" y="3945600"/>
              <a:ext cx="3703641" cy="3703641"/>
            </a:xfrm>
            <a:prstGeom prst="rect">
              <a:avLst/>
            </a:prstGeom>
          </p:spPr>
        </p:pic>
        <p:grpSp>
          <p:nvGrpSpPr>
            <p:cNvPr id="85" name="Group 84"/>
            <p:cNvGrpSpPr/>
            <p:nvPr/>
          </p:nvGrpSpPr>
          <p:grpSpPr>
            <a:xfrm>
              <a:off x="514350" y="-432000"/>
              <a:ext cx="7896900" cy="4707118"/>
              <a:chOff x="514350" y="-432000"/>
              <a:chExt cx="7896900" cy="470711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4000" y="-432000"/>
                <a:ext cx="4667250" cy="4667250"/>
              </a:xfrm>
              <a:prstGeom prst="rect">
                <a:avLst/>
              </a:prstGeom>
            </p:spPr>
          </p:pic>
          <p:grpSp>
            <p:nvGrpSpPr>
              <p:cNvPr id="10" name="Group 9"/>
              <p:cNvGrpSpPr/>
              <p:nvPr/>
            </p:nvGrpSpPr>
            <p:grpSpPr>
              <a:xfrm>
                <a:off x="514350" y="519458"/>
                <a:ext cx="3927479" cy="3755660"/>
                <a:chOff x="514350" y="519458"/>
                <a:chExt cx="3927479" cy="3755660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514350" y="519458"/>
                  <a:ext cx="66670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i="1" dirty="0" smtClean="0"/>
                    <a:t>(a)</a:t>
                  </a:r>
                  <a:endParaRPr lang="en-US" sz="2800" i="1" dirty="0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3848854" y="519458"/>
                  <a:ext cx="59297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i="1" dirty="0" smtClean="0"/>
                    <a:t>(b)</a:t>
                  </a:r>
                  <a:endParaRPr lang="en-US" sz="2800" i="1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14350" y="3751898"/>
                  <a:ext cx="56185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i="1" dirty="0" smtClean="0"/>
                    <a:t>(c)</a:t>
                  </a:r>
                  <a:endParaRPr lang="en-US" sz="2800" i="1" dirty="0"/>
                </a:p>
              </p:txBody>
            </p:sp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4608" y="1140673"/>
                  <a:ext cx="2771292" cy="1788599"/>
                </a:xfrm>
                <a:prstGeom prst="rect">
                  <a:avLst/>
                </a:prstGeom>
              </p:spPr>
            </p:pic>
          </p:grpSp>
        </p:grpSp>
        <p:sp>
          <p:nvSpPr>
            <p:cNvPr id="20" name="TextBox 19"/>
            <p:cNvSpPr txBox="1"/>
            <p:nvPr/>
          </p:nvSpPr>
          <p:spPr>
            <a:xfrm>
              <a:off x="1338320" y="3900408"/>
              <a:ext cx="34725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Computation of individual errors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28000" y="3945600"/>
              <a:ext cx="3840813" cy="3840813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4568522" y="3813453"/>
              <a:ext cx="34725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Computation of aggregate trajectory (Wisdom of the Crowd) and its errors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663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/>
          <p:cNvSpPr txBox="1"/>
          <p:nvPr/>
        </p:nvSpPr>
        <p:spPr>
          <a:xfrm>
            <a:off x="9232900" y="2489200"/>
            <a:ext cx="264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CROPPED!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17" t="9542" r="2933" b="1100"/>
          <a:stretch/>
        </p:blipFill>
        <p:spPr>
          <a:xfrm>
            <a:off x="1574798" y="-194742"/>
            <a:ext cx="7730067" cy="734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-225954"/>
            <a:ext cx="7734300" cy="73437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32900" y="2489200"/>
            <a:ext cx="2641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CROPPED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AND SAVED AS FIGURE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95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7333</TotalTime>
  <Words>37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gabrielmpi gabrielmpi</dc:creator>
  <cp:lastModifiedBy>gabrielmpi gabrielmpi</cp:lastModifiedBy>
  <cp:revision>111</cp:revision>
  <dcterms:created xsi:type="dcterms:W3CDTF">2020-12-15T14:50:22Z</dcterms:created>
  <dcterms:modified xsi:type="dcterms:W3CDTF">2022-06-15T05:43:34Z</dcterms:modified>
</cp:coreProperties>
</file>