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7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6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0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2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5F7-E794-4602-B363-1981CA8F30E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65F7-E794-4602-B363-1981CA8F30E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C00E-DECC-4DBE-9F36-9E20388C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3945600"/>
            <a:ext cx="3703641" cy="3703641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628162" y="-432000"/>
            <a:ext cx="7783088" cy="4707118"/>
            <a:chOff x="628162" y="-432000"/>
            <a:chExt cx="7783088" cy="470711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000" y="-432000"/>
              <a:ext cx="4667250" cy="466725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628162" y="519458"/>
              <a:ext cx="3813667" cy="3755660"/>
              <a:chOff x="628162" y="519458"/>
              <a:chExt cx="3813667" cy="375566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28162" y="519458"/>
                <a:ext cx="552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888936" y="519458"/>
                <a:ext cx="552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28162" y="3751898"/>
                <a:ext cx="4480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</a:t>
                </a:r>
                <a:endParaRPr lang="en-US" sz="2800" dirty="0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08" y="1140673"/>
                <a:ext cx="2771292" cy="1788599"/>
              </a:xfrm>
              <a:prstGeom prst="rect">
                <a:avLst/>
              </a:prstGeom>
            </p:spPr>
          </p:pic>
        </p:grpSp>
      </p:grpSp>
      <p:sp>
        <p:nvSpPr>
          <p:cNvPr id="86" name="TextBox 85"/>
          <p:cNvSpPr txBox="1"/>
          <p:nvPr/>
        </p:nvSpPr>
        <p:spPr>
          <a:xfrm>
            <a:off x="9232900" y="2489200"/>
            <a:ext cx="264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NOT YET CROPPED!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8320" y="3900408"/>
            <a:ext cx="3472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Computation of individual errors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000" y="3945600"/>
            <a:ext cx="3840813" cy="384081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68522" y="3813453"/>
            <a:ext cx="347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Computation of aggregate trajectory (Wisdom of the Crowd) and its errors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3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9232900" y="2489200"/>
            <a:ext cx="264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CROPPED</a:t>
            </a:r>
            <a:r>
              <a:rPr lang="en-US" sz="4400" dirty="0" smtClean="0">
                <a:solidFill>
                  <a:srgbClr val="FF0000"/>
                </a:solidFill>
              </a:rPr>
              <a:t>!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472" t="9666" r="2900" b="858"/>
          <a:stretch/>
        </p:blipFill>
        <p:spPr>
          <a:xfrm>
            <a:off x="1344386" y="-268060"/>
            <a:ext cx="7715251" cy="73533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3857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6536</TotalTime>
  <Words>26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gabrielmpi gabrielmpi</dc:creator>
  <cp:lastModifiedBy>gabrielmpi gabrielmpi</cp:lastModifiedBy>
  <cp:revision>106</cp:revision>
  <dcterms:created xsi:type="dcterms:W3CDTF">2020-12-15T14:50:22Z</dcterms:created>
  <dcterms:modified xsi:type="dcterms:W3CDTF">2022-05-11T13:33:02Z</dcterms:modified>
</cp:coreProperties>
</file>