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7" r:id="rId3"/>
    <p:sldId id="260" r:id="rId4"/>
    <p:sldId id="263" r:id="rId5"/>
    <p:sldId id="266" r:id="rId6"/>
    <p:sldId id="262" r:id="rId7"/>
    <p:sldId id="265" r:id="rId8"/>
    <p:sldId id="25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02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60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14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33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18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456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18052" y="904461"/>
            <a:ext cx="7996403" cy="439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lang="pt-BR" sz="4800" b="1" dirty="0" err="1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Dog</a:t>
            </a:r>
            <a:r>
              <a:rPr lang="pt-BR" sz="48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 Walker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endParaRPr sz="4800" b="1" i="0" u="none" strike="noStrike" cap="none" dirty="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lang="pt-BR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Eric Santana – 820112717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lang="pt-BR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Gabriel Ramalho Berti – 820135138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lang="pt-BR" sz="2400" b="1" i="0" u="none" strike="noStrike" cap="none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Gabriel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Maireno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de Lima – 820135534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lang="pt-BR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Manuel Victor –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 82012100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lang="pt-BR" sz="24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Rafael Fortes Lacerda - 820126941</a:t>
            </a:r>
            <a:endParaRPr sz="2400" b="1" i="0" u="none" strike="noStrike" cap="none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sym typeface="Verdana"/>
              </a:rPr>
              <a:t>Introdução</a:t>
            </a:r>
            <a:endParaRPr dirty="0"/>
          </a:p>
        </p:txBody>
      </p:sp>
      <p:cxnSp>
        <p:nvCxnSpPr>
          <p:cNvPr id="90" name="Google Shape;90;p14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94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/>
          <p:nvPr/>
        </p:nvSpPr>
        <p:spPr>
          <a:xfrm>
            <a:off x="611689" y="1357313"/>
            <a:ext cx="110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O principal objetivo do aplicativo </a:t>
            </a:r>
            <a:r>
              <a:rPr lang="pt-BR" sz="2400" dirty="0" err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Dog</a:t>
            </a:r>
            <a:r>
              <a:rPr lang="pt-BR" sz="2400" dirty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 Walker é facilitar os passeios com cachorros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API do Google Maps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O aplicativo conta com 2 atores, sendo um o cliente e o outro o Walker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O software conta também com uma interface simples e de fácil entendimento, visando a acessibilidade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9220" name="Picture 4" descr="Ver a imagem de origem">
            <a:extLst>
              <a:ext uri="{FF2B5EF4-FFF2-40B4-BE49-F238E27FC236}">
                <a16:creationId xmlns:a16="http://schemas.microsoft.com/office/drawing/2014/main" id="{58968F1B-C183-4ED1-A75B-749878EE3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4148137"/>
            <a:ext cx="3606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4DC7B288-C056-4CCA-9FCF-C2071DE2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330699"/>
            <a:ext cx="3429000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83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sym typeface="Verdana"/>
              </a:rPr>
              <a:t>Modelo de Processo</a:t>
            </a:r>
            <a:endParaRPr dirty="0"/>
          </a:p>
        </p:txBody>
      </p:sp>
      <p:cxnSp>
        <p:nvCxnSpPr>
          <p:cNvPr id="90" name="Google Shape;90;p14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94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/>
          <p:nvPr/>
        </p:nvSpPr>
        <p:spPr>
          <a:xfrm>
            <a:off x="611690" y="1257300"/>
            <a:ext cx="110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incremental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Metodologia Ágil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907AAE-DB36-46ED-B6FA-31948A3F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0" y="2103755"/>
            <a:ext cx="5752374" cy="3766678"/>
          </a:xfrm>
          <a:prstGeom prst="rect">
            <a:avLst/>
          </a:prstGeom>
        </p:spPr>
      </p:pic>
      <p:pic>
        <p:nvPicPr>
          <p:cNvPr id="15" name="Picture 4" descr="Ver a imagem de origem">
            <a:extLst>
              <a:ext uri="{FF2B5EF4-FFF2-40B4-BE49-F238E27FC236}">
                <a16:creationId xmlns:a16="http://schemas.microsoft.com/office/drawing/2014/main" id="{AAA94356-01C0-4D4F-BD7A-E96AE0A9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335463"/>
            <a:ext cx="3429000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85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Casos de Uso</a:t>
            </a:r>
            <a:endParaRPr dirty="0"/>
          </a:p>
        </p:txBody>
      </p:sp>
      <p:cxnSp>
        <p:nvCxnSpPr>
          <p:cNvPr id="90" name="Google Shape;90;p14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94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/>
          <p:nvPr/>
        </p:nvSpPr>
        <p:spPr>
          <a:xfrm>
            <a:off x="611689" y="1357313"/>
            <a:ext cx="110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2E53B1-06C4-4512-B186-6A13EB312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00" y="1588145"/>
            <a:ext cx="6362700" cy="4636884"/>
          </a:xfrm>
          <a:prstGeom prst="rect">
            <a:avLst/>
          </a:prstGeom>
        </p:spPr>
      </p:pic>
      <p:pic>
        <p:nvPicPr>
          <p:cNvPr id="15" name="Picture 4" descr="Ver a imagem de origem">
            <a:extLst>
              <a:ext uri="{FF2B5EF4-FFF2-40B4-BE49-F238E27FC236}">
                <a16:creationId xmlns:a16="http://schemas.microsoft.com/office/drawing/2014/main" id="{B783D25C-4A78-4FAA-B7E1-FB7CAAA4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330699"/>
            <a:ext cx="3429000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8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Casos de Uso</a:t>
            </a:r>
            <a:endParaRPr dirty="0"/>
          </a:p>
        </p:txBody>
      </p:sp>
      <p:cxnSp>
        <p:nvCxnSpPr>
          <p:cNvPr id="90" name="Google Shape;90;p14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94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/>
          <p:nvPr/>
        </p:nvSpPr>
        <p:spPr>
          <a:xfrm>
            <a:off x="611689" y="1357313"/>
            <a:ext cx="110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D49A0B-A7ED-46F0-9EA6-C035A4784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1587500"/>
            <a:ext cx="6108700" cy="4916805"/>
          </a:xfrm>
          <a:prstGeom prst="rect">
            <a:avLst/>
          </a:prstGeom>
        </p:spPr>
      </p:pic>
      <p:pic>
        <p:nvPicPr>
          <p:cNvPr id="13" name="Picture 4" descr="Ver a imagem de origem">
            <a:extLst>
              <a:ext uri="{FF2B5EF4-FFF2-40B4-BE49-F238E27FC236}">
                <a16:creationId xmlns:a16="http://schemas.microsoft.com/office/drawing/2014/main" id="{C85BB01A-A181-46BA-AD1C-180C12A2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330699"/>
            <a:ext cx="3429000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sym typeface="Verdana"/>
              </a:rPr>
              <a:t>Diagrama de Atividades</a:t>
            </a:r>
            <a:endParaRPr dirty="0"/>
          </a:p>
        </p:txBody>
      </p:sp>
      <p:cxnSp>
        <p:nvCxnSpPr>
          <p:cNvPr id="90" name="Google Shape;90;p14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94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/>
          <p:nvPr/>
        </p:nvSpPr>
        <p:spPr>
          <a:xfrm>
            <a:off x="611689" y="1357313"/>
            <a:ext cx="110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D8BFA6-1B16-4261-8667-DF966937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476375"/>
            <a:ext cx="94234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r a imagem de origem">
            <a:extLst>
              <a:ext uri="{FF2B5EF4-FFF2-40B4-BE49-F238E27FC236}">
                <a16:creationId xmlns:a16="http://schemas.microsoft.com/office/drawing/2014/main" id="{BB30B056-04A0-4EE1-9BA0-28D4B172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72" b="100000" l="0" r="99609">
                        <a14:foregroundMark x1="45215" y1="1563" x2="45215" y2="1042"/>
                        <a14:foregroundMark x1="43750" y1="80078" x2="43750" y2="80078"/>
                        <a14:foregroundMark x1="43750" y1="80078" x2="39648" y2="99740"/>
                        <a14:foregroundMark x1="89648" y1="19661" x2="98535" y2="40234"/>
                        <a14:foregroundMark x1="26270" y1="49349" x2="0" y2="50911"/>
                        <a14:foregroundMark x1="0" y1="50391" x2="391" y2="97656"/>
                        <a14:foregroundMark x1="391" y1="97135" x2="38477" y2="99740"/>
                        <a14:foregroundMark x1="38184" y1="97656" x2="43359" y2="78516"/>
                        <a14:foregroundMark x1="43750" y1="79557" x2="40332" y2="63932"/>
                        <a14:foregroundMark x1="40332" y1="63932" x2="40332" y2="63932"/>
                        <a14:foregroundMark x1="40039" y1="66016" x2="37012" y2="67448"/>
                        <a14:foregroundMark x1="37012" y1="67448" x2="37012" y2="67448"/>
                        <a14:foregroundMark x1="37012" y1="66927" x2="37012" y2="66927"/>
                        <a14:foregroundMark x1="36328" y1="67969" x2="26660" y2="50391"/>
                        <a14:foregroundMark x1="5566" y1="51823" x2="27051" y2="60938"/>
                        <a14:foregroundMark x1="97070" y1="28255" x2="99609" y2="47786"/>
                        <a14:foregroundMark x1="98145" y1="64974" x2="96289" y2="72005"/>
                        <a14:foregroundMark x1="96289" y1="72005" x2="96289" y2="72005"/>
                        <a14:backgroundMark x1="781" y1="45833" x2="23340" y2="45313"/>
                        <a14:backgroundMark x1="22266" y1="46354" x2="25586" y2="44271"/>
                        <a14:backgroundMark x1="25586" y1="44271" x2="25586" y2="44271"/>
                        <a14:backgroundMark x1="44434" y1="2474" x2="44824" y2="12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330699"/>
            <a:ext cx="3429000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sym typeface="Verdana"/>
              </a:rPr>
              <a:t>Diagrama de Classes</a:t>
            </a:r>
            <a:endParaRPr dirty="0"/>
          </a:p>
        </p:txBody>
      </p:sp>
      <p:cxnSp>
        <p:nvCxnSpPr>
          <p:cNvPr id="90" name="Google Shape;90;p14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94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4"/>
          <p:cNvSpPr txBox="1"/>
          <p:nvPr/>
        </p:nvSpPr>
        <p:spPr>
          <a:xfrm>
            <a:off x="611689" y="1357313"/>
            <a:ext cx="110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173443-67FA-422D-8BCE-D9C30822B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27" y="1587500"/>
            <a:ext cx="8266974" cy="4343401"/>
          </a:xfrm>
          <a:prstGeom prst="rect">
            <a:avLst/>
          </a:prstGeom>
        </p:spPr>
      </p:pic>
      <p:pic>
        <p:nvPicPr>
          <p:cNvPr id="7" name="Picture 4" descr="Ver a imagem de origem">
            <a:extLst>
              <a:ext uri="{FF2B5EF4-FFF2-40B4-BE49-F238E27FC236}">
                <a16:creationId xmlns:a16="http://schemas.microsoft.com/office/drawing/2014/main" id="{BB686E8F-A16C-40DA-93AF-DB0C226E9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339431"/>
            <a:ext cx="3429000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38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2849818" y="890813"/>
            <a:ext cx="6492363" cy="439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lang="pt-BR" sz="4800" b="1" i="0" u="none" strike="noStrike" cap="none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Muito 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98</Words>
  <Application>Microsoft Office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Tema do Office</vt:lpstr>
      <vt:lpstr>Apresentação do PowerPoint</vt:lpstr>
      <vt:lpstr>Introdução</vt:lpstr>
      <vt:lpstr>Modelo de Processo</vt:lpstr>
      <vt:lpstr>Casos de Uso</vt:lpstr>
      <vt:lpstr>Casos de Uso</vt:lpstr>
      <vt:lpstr>Diagrama de Atividades</vt:lpstr>
      <vt:lpstr>Diagrama de Classes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Manuel Victor</dc:creator>
  <cp:lastModifiedBy>Manuel Victor</cp:lastModifiedBy>
  <cp:revision>15</cp:revision>
  <dcterms:modified xsi:type="dcterms:W3CDTF">2020-12-01T21:38:37Z</dcterms:modified>
</cp:coreProperties>
</file>