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Catamaran Light" panose="020B0604020202020204" charset="0"/>
      <p:regular r:id="rId7"/>
      <p:bold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Pathway Gothic One" panose="020B0604020202020204" charset="0"/>
      <p:regular r:id="rId13"/>
    </p:embeddedFont>
    <p:embeddedFont>
      <p:font typeface="PT Sans" panose="020B05030202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db4ea67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fdb4ea67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 idx="3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4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8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3">
  <p:cSld name="TITLE_ONLY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 idx="2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3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4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hasCustomPrompt="1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6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7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ctrTitle" idx="2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3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ctrTitle" idx="4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5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ctrTitle" idx="6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7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01">
  <p:cSld name="CUSTOM_27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ubTitle" idx="1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ctrTitle" idx="2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3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 idx="4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5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ctrTitle" idx="6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7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 idx="2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 idx="4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1">
  <p:cSld name="CUSTOM_14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1">
  <p:cSld name="CUSTOM_16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/>
          <p:nvPr/>
        </p:nvSpPr>
        <p:spPr>
          <a:xfrm rot="-5400000" flipH="1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2">
  <p:cSld name="CUSTOM_16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/>
          <p:nvPr/>
        </p:nvSpPr>
        <p:spPr>
          <a:xfrm rot="-5400000" flipH="1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 idx="2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3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ctrTitle" idx="4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ubTitle" idx="5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ctrTitle" idx="6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7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ctrTitle" idx="8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9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ctrTitle" idx="13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14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ctrTitle" idx="15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CUSTOM_3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3">
  <p:cSld name="CUSTOM_3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3">
  <p:cSld name="CUSTOM_3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 rot="10800000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01">
  <p:cSld name="CUSTOM_3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2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ctrTitle" idx="3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ctrTitle" idx="5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2">
  <p:cSld name="CUSTOM_34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2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ctrTitle" idx="3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ctrTitle" idx="4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1_1_2_1_1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1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devemos agrupar as bandeiras?</a:t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113" y="4453494"/>
            <a:ext cx="899094" cy="5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662" y="1063150"/>
            <a:ext cx="899093" cy="59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354" y="116463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453" y="1808622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1055" y="2494507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4454" y="1831508"/>
            <a:ext cx="899093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9813" y="248816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9860" y="3800985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9304" y="1906495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66991" y="1100742"/>
            <a:ext cx="899098" cy="5991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91662" y="1778822"/>
            <a:ext cx="878486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18375" y="4453494"/>
            <a:ext cx="855936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68432" y="2411691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2335" y="3344655"/>
            <a:ext cx="899059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16023" y="247835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096800" y="378915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304694" y="3315168"/>
            <a:ext cx="899059" cy="59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05547" y="1922722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741089" y="445417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191038" y="2485014"/>
            <a:ext cx="899059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292953" y="2617854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67182" y="2471694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171685" y="108002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8164841" y="1747186"/>
            <a:ext cx="899078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51814" y="311800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171692" y="1763796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56096" y="1077005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144943" y="1103249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291941" y="4453494"/>
            <a:ext cx="899078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238396" y="1072240"/>
            <a:ext cx="491614" cy="59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3208458" y="1092051"/>
            <a:ext cx="823760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4201762" y="3126979"/>
            <a:ext cx="899078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8119358" y="4442512"/>
            <a:ext cx="899078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197715" y="1744580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5224815" y="3136031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1406650" y="4022948"/>
            <a:ext cx="599155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45;p41">
            <a:extLst>
              <a:ext uri="{FF2B5EF4-FFF2-40B4-BE49-F238E27FC236}">
                <a16:creationId xmlns:a16="http://schemas.microsoft.com/office/drawing/2014/main" id="{D34696E0-BD19-4559-BC8C-99BEAB5E4CF1}"/>
              </a:ext>
            </a:extLst>
          </p:cNvPr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47809" y="2581145"/>
            <a:ext cx="878496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58;p41">
            <a:extLst>
              <a:ext uri="{FF2B5EF4-FFF2-40B4-BE49-F238E27FC236}">
                <a16:creationId xmlns:a16="http://schemas.microsoft.com/office/drawing/2014/main" id="{84B3DE6F-3775-4327-B84E-D013A67CD348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214157" y="4028116"/>
            <a:ext cx="899078" cy="59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E0-97F8-44B7-BB2E-CDB80B8F4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Grupo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9DA-BBEB-417B-9BD6-3DEB9D2A2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Catamaran Light</vt:lpstr>
      <vt:lpstr>Arial</vt:lpstr>
      <vt:lpstr>Livvic</vt:lpstr>
      <vt:lpstr>Pathway Gothic One</vt:lpstr>
      <vt:lpstr>Fira Sans Extra Condensed Medium</vt:lpstr>
      <vt:lpstr>PT Sans</vt:lpstr>
      <vt:lpstr>Simple Light</vt:lpstr>
      <vt:lpstr>Town Planning</vt:lpstr>
      <vt:lpstr>Como devemos agrupar as bandeiras?</vt:lpstr>
      <vt:lpstr>Grupo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devemos agrupar as bandeiras?</dc:title>
  <dc:creator>Logon Aluno</dc:creator>
  <cp:lastModifiedBy>Logon Aluno</cp:lastModifiedBy>
  <cp:revision>2</cp:revision>
  <dcterms:modified xsi:type="dcterms:W3CDTF">2023-03-27T22:37:02Z</dcterms:modified>
</cp:coreProperties>
</file>