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C533AB-BB16-4CBF-A01A-A1A9829CD8EF}">
  <a:tblStyle styleId="{BFC533AB-BB16-4CBF-A01A-A1A9829CD8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c8f337f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c8f337f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Gabriel Maximo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11721BCC027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Smells Refactoring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48525" y="1468825"/>
            <a:ext cx="885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 	</a:t>
            </a:r>
            <a:r>
              <a:rPr lang="en" sz="2400">
                <a:solidFill>
                  <a:srgbClr val="000000"/>
                </a:solidFill>
              </a:rPr>
              <a:t>A seguir está um código feito no </a:t>
            </a:r>
            <a:r>
              <a:rPr lang="en" sz="2400">
                <a:solidFill>
                  <a:srgbClr val="000000"/>
                </a:solidFill>
              </a:rPr>
              <a:t>início</a:t>
            </a:r>
            <a:r>
              <a:rPr lang="en" sz="2400">
                <a:solidFill>
                  <a:srgbClr val="000000"/>
                </a:solidFill>
              </a:rPr>
              <a:t> do meu aprendizado com Java, o algoritmo </a:t>
            </a:r>
            <a:r>
              <a:rPr lang="en" sz="2400">
                <a:solidFill>
                  <a:srgbClr val="000000"/>
                </a:solidFill>
              </a:rPr>
              <a:t>é responsável por controlar os aluguéis de uma </a:t>
            </a:r>
            <a:r>
              <a:rPr lang="en" sz="2400">
                <a:solidFill>
                  <a:srgbClr val="000000"/>
                </a:solidFill>
              </a:rPr>
              <a:t>locadora</a:t>
            </a:r>
            <a:r>
              <a:rPr lang="en" sz="2400">
                <a:solidFill>
                  <a:srgbClr val="000000"/>
                </a:solidFill>
              </a:rPr>
              <a:t>, mais precisamente o código responsável por exibir o registro de aluguéis de um cliente.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1600" y="2900725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aplicação possui algumas regras de negócio que são:</a:t>
            </a:r>
            <a:endParaRPr b="1" sz="1800" u="sng"/>
          </a:p>
        </p:txBody>
      </p:sp>
      <p:sp>
        <p:nvSpPr>
          <p:cNvPr id="76" name="Google Shape;76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16025" y="2204425"/>
            <a:ext cx="11379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filmes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divididos em faixas de </a:t>
            </a: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preços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normal, infantil e lançamento</a:t>
            </a:r>
            <a:endParaRPr sz="1100" u="sng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53122" y="142329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497325" y="1661575"/>
            <a:ext cx="24819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aluguel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 um ponto para o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sendo que se o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filme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lançamento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o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aluguel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durar mais que dois dias ele ganha um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ponto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endParaRPr sz="1800" u="sng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807025" y="2321600"/>
            <a:ext cx="13299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do aluguel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depende da faixa de </a:t>
            </a: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preço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que o </a:t>
            </a: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filme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pertence e do </a:t>
            </a: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ele ficou </a:t>
            </a:r>
            <a:r>
              <a:rPr lang="en" sz="11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alugado</a:t>
            </a:r>
            <a:endParaRPr sz="1100" u="sng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718425" y="2493575"/>
            <a:ext cx="10125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certa quantidade de pontos o cliente ganha o aluguel de um filme.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923875" y="6425"/>
            <a:ext cx="3837000" cy="4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Aluguel {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Filme filme;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diasAluguel;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public Aluguel(Filme filme, int diasAluguel) {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this.filme = filme;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this.diasAluguel = diasAluguel;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public Filme getFilme() {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filme;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getDiasAluguel() {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diasAluguel;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}  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59125"/>
            <a:ext cx="4045200" cy="49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Filme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int NORMAL = 0;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int INFANTIL = 1;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int LANCAMENTO = 2;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título;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preco;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Filme(String título, int preco)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this.titulo = titulo;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this.preco = preco;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getPreco()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preco;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setPreco(int preco)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this.preco = preco;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getTitulo()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titulo;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Cliente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nome;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List&lt;Aluguel&gt; alugueis;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Cliente(String nome)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this.nome = nome;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this.alugueis = new ArrayList&lt;Aluguel&gt;();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addAluguel(Aluguel aluguel)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this.alugueis.add(aluguel);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getNome()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nome;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exibirRegistroAlugueis()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double valorTotal = 0;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int pontos = 0;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StringBuilder dados = new StringBuilder();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dados.append("Registro de Aluguéis do cliente: " + getNome() + "\n");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(Aluguel aluguel : this.alugueis) {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valor = 0;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// Calcula o valor do aluguel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switch (aluguel.getFilme().getPreco()) {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case Filme.NORMAL: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valor += 1.5;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if (aluguel.getDiasAluguel() &gt; 3)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valor += (aluguel.getDiasAluguel() - 3) * 1.5;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Break;   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case Filme.INFANTIL: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valor += 2;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if (aluguel.getDiasAluguel() &gt; 2)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valor += (aluguel.getDiasAluguel() - 2) * 1.5;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Break;   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case Filme.LANCAMENTO: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valor += aluguel.getDiasAluguel() * 3;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Break;   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}                                                        //</a:t>
            </a:r>
            <a:endParaRPr b="1" sz="5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Adiciona um ponto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pontos++;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Bônus para mais de dois dias com um lançamento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(aluguel.getFilme().getPreco() == Filme.LANCAMENTO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&amp;&amp; aluguel.getDiasAluguel() &gt; 1)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pontos++;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Adiciona os dados desse aluguel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dados.append("\t" + aluguel.getFilme().getTitulo() + "\t");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dados.append(" = R$ " + String.valueOf(valor) + "\n");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valorTotal += valor;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Rodapé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dados.append("Total gasto com aluguéis: R$ " + String.valueOf(valorTotal) + "\n");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dados.append("Pontos ganhos: " + String.valueOf(pontos));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dados.toString();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39500" y="62525"/>
            <a:ext cx="3929100" cy="5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	O trecho de código grifado em cinza, pode ser considerado um Bad Smells, e para refatorar esse trecho usei o Eclipse e defini um método para calcular o valor do aluguel ao </a:t>
            </a:r>
            <a:r>
              <a:rPr lang="en" sz="1100"/>
              <a:t>invés</a:t>
            </a:r>
            <a:r>
              <a:rPr lang="en" sz="1100"/>
              <a:t> de implementar dentro da Class Cliente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063" y="1555550"/>
            <a:ext cx="4378175" cy="28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50125" y="-34675"/>
            <a:ext cx="5409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Cliente {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...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public String exibirRegistroAlugueis() {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valorTotal = 0;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pontos = 0;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StringBuilder dados = new StringBuilder();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dados.append("Registro de Aluguéis do cliente: " + getNome() + "\n");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(Aluguel aluguel : this.alugueis) {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// Calcula o valor do aluguel                                   //</a:t>
            </a:r>
            <a:endParaRPr b="1" sz="6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double valor = calculaValorAlguel(aluguel, valor);              //</a:t>
            </a:r>
            <a:endParaRPr b="1" sz="6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Adiciona um ponto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pontos++;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Bônus para mais de dois dias com um lançamento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if (aluguel.getFilme().getPreco() == Filme.LANCAMENTO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&amp;&amp; aluguel.getDiasAluguel() &gt; 1)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pontos++;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Adiciona os dados desse aluguel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dados.append("\t" + aluguel.getFilme().getTitulo() + "\t");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dados.append(" = R$ " + String.valueOf(valor) + "\n");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valorTotal += valor;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Rodapé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dados.append("Total gasto com aluguéis: R$ " + String.valueOf(valorTotal) + "\n");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dados.append("Pontos ganhos: " + String.valueOf(pontos));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dados.toString();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private double calculaValorAlguel(Aluguel alugue) {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double valor = 0;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switch (aluguel.getFilme().getPreco()) {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case Filme.NORMAL: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valor += 1.5;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if (aluguel.getDiasAluguel() &gt; 3)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valor += (aluguel.getDiasAluguel() - 3) * 1.5;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case Filme.INFANTIL: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valor += 2;   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if (aluguel.getDiasAluguel() &gt; 2)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valor += (aluguel.getDiasAluguel() - 2) * 1.5; 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case Filme.LANCAMENTO: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valor += aluguel.getDiasAluguel() * 3;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valor;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//</a:t>
            </a:r>
            <a:endParaRPr b="1" sz="600">
              <a:solidFill>
                <a:srgbClr val="FFFFFF"/>
              </a:solidFill>
              <a:highlight>
                <a:srgbClr val="A64D7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r>
              <a:rPr b="1" lang="en" sz="600">
                <a:solidFill>
                  <a:srgbClr val="FFFFFF"/>
                </a:solidFill>
                <a:highlight>
                  <a:srgbClr val="A64D7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//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02" name="Google Shape;102;p18"/>
          <p:cNvSpPr txBox="1"/>
          <p:nvPr/>
        </p:nvSpPr>
        <p:spPr>
          <a:xfrm>
            <a:off x="5858875" y="203375"/>
            <a:ext cx="30522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Após refatorar, a Class Cliente fica: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549975" y="1383575"/>
            <a:ext cx="35487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O 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método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posto abaixo, e para melhorar movi para a classe Aluguel, pois ele não utiliza nada da classe cliente. Para mover, Utilizei o Eclipse através do atalho de Move Method.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99954">
            <a:off x="4764137" y="2647288"/>
            <a:ext cx="812975" cy="11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82387" y="577038"/>
            <a:ext cx="536525" cy="9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325" y="2669500"/>
            <a:ext cx="2764575" cy="2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4572000" y="144600"/>
            <a:ext cx="47847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Nova Classe Aluguel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Nova Class Client 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Cliente {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// ...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public String exibirRegistroAlugueis() {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valorTotal = 0;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pontos = 0;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StringBuilder dados = new StringBuilder();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dados.append("Registro de Aluguéis do cliente: " + getNome() + "\n");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(Aluguel aluguel : this.alugueis) {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Calcula o valor do aluguel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double valor += aluguel.getValor();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Adiciona um ponto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pontos++;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// Bônus para mais de dois dias com um lançamento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if (aluguel.getFilme().getPreco() == Filme.LANCAMENTO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&amp;&amp; aluguel.getDiasAluguel() &gt; 1)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pontos++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                                 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// Adiciona os dados desse aluguel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dados.append("\t" + aluguel.getFilme().getTitulo() + "\t");   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dados.append(" = R$ " + String.valueOf(valor) + "\n");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valorTotal += valor;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//   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</a:t>
            </a:r>
            <a:r>
              <a:rPr b="1" lang="en" sz="7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1" sz="70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Rodapé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dados.append("Total gasto com aluguéis: R$ " + String.valueOf(valorTotal) + "\n");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dados.append("Pontos ganhos: " + String.valueOf(pontos));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dados.toString();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-70350" y="144600"/>
            <a:ext cx="4737000" cy="48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Aluguel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...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public double getValor()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valor = 0;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switch (getFilme().getPreco())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Filme.NORMAL: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valor += 1.5;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if (getDiasAluguel() &gt; 3)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valor += (getDiasAluguel() - 3) * 1.5;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Filme.INFANTIL: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valor += 2;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if (getDiasAluguel() &gt; 2)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valor += (getDiasAluguel() - 2) * 1.5;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Filme.LANCAMENTO: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valor += getDiasAluguel() * 3;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break;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valor;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42743">
            <a:off x="8528200" y="1281400"/>
            <a:ext cx="312675" cy="41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05200" y="541725"/>
            <a:ext cx="313475" cy="4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64150" y="117250"/>
            <a:ext cx="43071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107900" y="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{BFC533AB-BB16-4CBF-A01A-A1A9829CD8EF}</a:tableStyleId>
              </a:tblPr>
              <a:tblGrid>
                <a:gridCol w="4419600"/>
              </a:tblGrid>
              <a:tr h="482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 Aluguel {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// ...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public double getValor() {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double valor = 0;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switch (getFilme().getPreco()) {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case Filme.NORMAL: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valor += 1.5;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if (getDiasAluguel() &gt; 3)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  valor += (getDiasAluguel() - 3) * 1.5;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break;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case Filme.INFANTIL: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valor += 2;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if (getDiasAluguel() &gt; 2)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  valor += (getDiasAluguel() - 2) * 1.5;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break;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case Filme.LANCAMENTO: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valor += getDiasAluguel() * 3;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break;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}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return valor;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public int getPontos() {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pontos = 1;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// Bônus para mais de dois dias com um lançamento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(getFilme().getPreco() == Filme.LANCAMENTO &amp;&amp; getDiasAluguel() &gt; 1)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pontos++;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return pontos;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4627575" y="132875"/>
            <a:ext cx="45492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Adicionei em seguida 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método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getPontos que estava dentro da Class cliente, na Class Aluguel, Segue a resultado da Class Cliente atual abaixo: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public class Cliente {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// ...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public String exibirRegistroAlugueis() {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double valorTotal = 0;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int pontos = 0;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StringBuilder dados = new StringBuilder();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dados.append("Registro de Aluguéis do cliente: " + getNome() + "\n");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for (Aluguel aluguel : this.alugueis) {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double valor = 0;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// Calcula o valor do aluguel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valor += aluguel.getValor();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// Calcula os pontos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pontos += aluguel.getPontos();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// Adiciona os dados desse aluguel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dados.append("\t" + aluguel.getFilme().getTitulo() + "\t");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dados.append(" = R$ " + String.valueOf(valor) + "\n");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     valorTotal += valor;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}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// Rodapé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dados.append("Total gasto com aluguéis: R$ " + String.valueOf(valorTotal) + "\n");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dados.append("Pontos ganhos: " + String.valueOf(pontos));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  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      return dados.toString();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      }</a:t>
            </a:r>
            <a:endParaRPr b="1"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</a:rPr>
              <a:t>}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194539">
            <a:off x="4028425" y="534301"/>
            <a:ext cx="461200" cy="7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5979925" y="1708475"/>
            <a:ext cx="29703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Após refatorar os 2 Bad Smells, a Class Cliente no fim fica: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9075" y="5413"/>
            <a:ext cx="6722400" cy="4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public class Cliente {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// ...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public String exibirRegistroAlugueis() {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double valorTotal = 0;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int pontos = 0;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StringBuilder dados = new StringBuilder();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dados.append("Registro de Aluguéis do cliente: " + getNome() + "\n");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for (Aluguel aluguel : this.alugueis) {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double valor = 0;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// Calcula o valor do aluguel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valor += aluguel.getValor();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// Calcula os pontos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pontos += aluguel.getPontos();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// Adiciona os dados desse aluguel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dados.append("\t" + aluguel.getFilme().getTitulo() + "\t");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dados.append(" = R$ " + String.valueOf(valor) + "\n");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     valorTotal += valor;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}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// Rodapé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dados.append("Total gasto com aluguéis: R$ " + String.valueOf(valorTotal) + "\n");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dados.append("Pontos ganhos: " + String.valueOf(pontos));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      return dados.toString();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     }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}</a:t>
            </a:r>
            <a:endParaRPr b="1"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22007">
            <a:off x="5051112" y="2010363"/>
            <a:ext cx="536525" cy="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