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5" r:id="rId29"/>
    <p:sldId id="284" r:id="rId30"/>
    <p:sldId id="283" r:id="rId31"/>
    <p:sldId id="286" r:id="rId32"/>
    <p:sldId id="289" r:id="rId33"/>
    <p:sldId id="291" r:id="rId34"/>
    <p:sldId id="292" r:id="rId35"/>
    <p:sldId id="290" r:id="rId36"/>
    <p:sldId id="288" r:id="rId37"/>
    <p:sldId id="281" r:id="rId38"/>
    <p:sldId id="282" r:id="rId39"/>
    <p:sldId id="28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0E31E-F674-4CAF-9BE8-123FD856F395}" v="220" dt="2021-09-30T16:08:20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Giovani Goulart Dalpiaz" userId="f5da5af7-e039-402e-9968-2396affebe23" providerId="ADAL" clId="{E840E31E-F674-4CAF-9BE8-123FD856F395}"/>
    <pc:docChg chg="undo redo custSel mod addSld delSld modSld sldOrd">
      <pc:chgData name="Marcelo Giovani Goulart Dalpiaz" userId="f5da5af7-e039-402e-9968-2396affebe23" providerId="ADAL" clId="{E840E31E-F674-4CAF-9BE8-123FD856F395}" dt="2021-09-30T16:20:34.871" v="3835" actId="26606"/>
      <pc:docMkLst>
        <pc:docMk/>
      </pc:docMkLst>
      <pc:sldChg chg="addSp delSp modSp">
        <pc:chgData name="Marcelo Giovani Goulart Dalpiaz" userId="f5da5af7-e039-402e-9968-2396affebe23" providerId="ADAL" clId="{E840E31E-F674-4CAF-9BE8-123FD856F395}" dt="2021-09-16T19:16:30.242" v="3050" actId="6549"/>
        <pc:sldMkLst>
          <pc:docMk/>
          <pc:sldMk cId="2033467671" sldId="256"/>
        </pc:sldMkLst>
        <pc:spChg chg="mod">
          <ac:chgData name="Marcelo Giovani Goulart Dalpiaz" userId="f5da5af7-e039-402e-9968-2396affebe23" providerId="ADAL" clId="{E840E31E-F674-4CAF-9BE8-123FD856F395}" dt="2021-09-16T19:16:30.242" v="3050" actId="6549"/>
          <ac:spMkLst>
            <pc:docMk/>
            <pc:sldMk cId="2033467671" sldId="256"/>
            <ac:spMk id="2" creationId="{2253B3B2-FF01-4FB1-B837-291A5E46FF2C}"/>
          </ac:spMkLst>
        </pc:spChg>
        <pc:spChg chg="add del mod">
          <ac:chgData name="Marcelo Giovani Goulart Dalpiaz" userId="f5da5af7-e039-402e-9968-2396affebe23" providerId="ADAL" clId="{E840E31E-F674-4CAF-9BE8-123FD856F395}" dt="2021-09-16T19:10:58.868" v="3045"/>
          <ac:spMkLst>
            <pc:docMk/>
            <pc:sldMk cId="2033467671" sldId="256"/>
            <ac:spMk id="4" creationId="{F799C6B1-E63B-4DFC-9ED7-8706505B03F5}"/>
          </ac:spMkLst>
        </pc:spChg>
      </pc:sldChg>
      <pc:sldChg chg="addSp delSp modSp add">
        <pc:chgData name="Marcelo Giovani Goulart Dalpiaz" userId="f5da5af7-e039-402e-9968-2396affebe23" providerId="ADAL" clId="{E840E31E-F674-4CAF-9BE8-123FD856F395}" dt="2021-09-16T13:13:15.197" v="277"/>
        <pc:sldMkLst>
          <pc:docMk/>
          <pc:sldMk cId="1062669477" sldId="257"/>
        </pc:sldMkLst>
        <pc:spChg chg="mod">
          <ac:chgData name="Marcelo Giovani Goulart Dalpiaz" userId="f5da5af7-e039-402e-9968-2396affebe23" providerId="ADAL" clId="{E840E31E-F674-4CAF-9BE8-123FD856F395}" dt="2021-09-16T13:07:21.879" v="13" actId="20577"/>
          <ac:spMkLst>
            <pc:docMk/>
            <pc:sldMk cId="1062669477" sldId="257"/>
            <ac:spMk id="2" creationId="{F36AB97C-7CC8-4AB9-B3C0-A0DD3BC0719F}"/>
          </ac:spMkLst>
        </pc:spChg>
        <pc:spChg chg="del">
          <ac:chgData name="Marcelo Giovani Goulart Dalpiaz" userId="f5da5af7-e039-402e-9968-2396affebe23" providerId="ADAL" clId="{E840E31E-F674-4CAF-9BE8-123FD856F395}" dt="2021-09-16T13:07:27.054" v="14" actId="478"/>
          <ac:spMkLst>
            <pc:docMk/>
            <pc:sldMk cId="1062669477" sldId="257"/>
            <ac:spMk id="3" creationId="{4F1BF8E2-47FC-49C1-B85B-FF08BD1E148A}"/>
          </ac:spMkLst>
        </pc:spChg>
        <pc:spChg chg="add mod">
          <ac:chgData name="Marcelo Giovani Goulart Dalpiaz" userId="f5da5af7-e039-402e-9968-2396affebe23" providerId="ADAL" clId="{E840E31E-F674-4CAF-9BE8-123FD856F395}" dt="2021-09-16T13:12:40.117" v="263" actId="1038"/>
          <ac:spMkLst>
            <pc:docMk/>
            <pc:sldMk cId="1062669477" sldId="257"/>
            <ac:spMk id="6" creationId="{95006038-FB0A-4DB2-A4E8-9C50B2F0D7B9}"/>
          </ac:spMkLst>
        </pc:spChg>
        <pc:spChg chg="add mod">
          <ac:chgData name="Marcelo Giovani Goulart Dalpiaz" userId="f5da5af7-e039-402e-9968-2396affebe23" providerId="ADAL" clId="{E840E31E-F674-4CAF-9BE8-123FD856F395}" dt="2021-09-16T13:13:15.197" v="277"/>
          <ac:spMkLst>
            <pc:docMk/>
            <pc:sldMk cId="1062669477" sldId="257"/>
            <ac:spMk id="7" creationId="{18CBF529-4A55-480B-A396-203A9142CFF5}"/>
          </ac:spMkLst>
        </pc:spChg>
        <pc:picChg chg="add mod modCrop">
          <ac:chgData name="Marcelo Giovani Goulart Dalpiaz" userId="f5da5af7-e039-402e-9968-2396affebe23" providerId="ADAL" clId="{E840E31E-F674-4CAF-9BE8-123FD856F395}" dt="2021-09-16T13:09:06.856" v="24" actId="1076"/>
          <ac:picMkLst>
            <pc:docMk/>
            <pc:sldMk cId="1062669477" sldId="257"/>
            <ac:picMk id="5" creationId="{078F1DFC-135D-453F-91B6-2C6ABDD80CD0}"/>
          </ac:picMkLst>
        </pc:picChg>
      </pc:sldChg>
      <pc:sldChg chg="addSp modSp add">
        <pc:chgData name="Marcelo Giovani Goulart Dalpiaz" userId="f5da5af7-e039-402e-9968-2396affebe23" providerId="ADAL" clId="{E840E31E-F674-4CAF-9BE8-123FD856F395}" dt="2021-09-16T14:19:15.222" v="2803" actId="20577"/>
        <pc:sldMkLst>
          <pc:docMk/>
          <pc:sldMk cId="1008143932" sldId="258"/>
        </pc:sldMkLst>
        <pc:spChg chg="mod">
          <ac:chgData name="Marcelo Giovani Goulart Dalpiaz" userId="f5da5af7-e039-402e-9968-2396affebe23" providerId="ADAL" clId="{E840E31E-F674-4CAF-9BE8-123FD856F395}" dt="2021-09-16T13:13:31.592" v="297" actId="20577"/>
          <ac:spMkLst>
            <pc:docMk/>
            <pc:sldMk cId="1008143932" sldId="258"/>
            <ac:spMk id="2" creationId="{4BCEF402-C17F-4E5A-8ECF-BDCA899C9D63}"/>
          </ac:spMkLst>
        </pc:spChg>
        <pc:spChg chg="mod">
          <ac:chgData name="Marcelo Giovani Goulart Dalpiaz" userId="f5da5af7-e039-402e-9968-2396affebe23" providerId="ADAL" clId="{E840E31E-F674-4CAF-9BE8-123FD856F395}" dt="2021-09-16T14:19:15.222" v="2803" actId="20577"/>
          <ac:spMkLst>
            <pc:docMk/>
            <pc:sldMk cId="1008143932" sldId="258"/>
            <ac:spMk id="3" creationId="{279CEEE4-1113-4DE0-8F78-D37133271206}"/>
          </ac:spMkLst>
        </pc:spChg>
        <pc:spChg chg="add mod">
          <ac:chgData name="Marcelo Giovani Goulart Dalpiaz" userId="f5da5af7-e039-402e-9968-2396affebe23" providerId="ADAL" clId="{E840E31E-F674-4CAF-9BE8-123FD856F395}" dt="2021-09-16T13:36:30.423" v="841"/>
          <ac:spMkLst>
            <pc:docMk/>
            <pc:sldMk cId="1008143932" sldId="258"/>
            <ac:spMk id="4" creationId="{D43EE7A4-AC6A-46DC-B5FF-1959CCC1C0D8}"/>
          </ac:spMkLst>
        </pc:spChg>
        <pc:spChg chg="add mod">
          <ac:chgData name="Marcelo Giovani Goulart Dalpiaz" userId="f5da5af7-e039-402e-9968-2396affebe23" providerId="ADAL" clId="{E840E31E-F674-4CAF-9BE8-123FD856F395}" dt="2021-09-16T13:24:04.510" v="809" actId="207"/>
          <ac:spMkLst>
            <pc:docMk/>
            <pc:sldMk cId="1008143932" sldId="258"/>
            <ac:spMk id="5" creationId="{9E562759-07EB-4348-B0FB-6129421DF4BC}"/>
          </ac:spMkLst>
        </pc:spChg>
      </pc:sldChg>
      <pc:sldChg chg="addSp modSp add mod setBg">
        <pc:chgData name="Marcelo Giovani Goulart Dalpiaz" userId="f5da5af7-e039-402e-9968-2396affebe23" providerId="ADAL" clId="{E840E31E-F674-4CAF-9BE8-123FD856F395}" dt="2021-09-16T19:11:21.561" v="3049" actId="207"/>
        <pc:sldMkLst>
          <pc:docMk/>
          <pc:sldMk cId="1133531153" sldId="259"/>
        </pc:sldMkLst>
        <pc:spChg chg="mod">
          <ac:chgData name="Marcelo Giovani Goulart Dalpiaz" userId="f5da5af7-e039-402e-9968-2396affebe23" providerId="ADAL" clId="{E840E31E-F674-4CAF-9BE8-123FD856F395}" dt="2021-09-16T14:08:43.452" v="2775" actId="26606"/>
          <ac:spMkLst>
            <pc:docMk/>
            <pc:sldMk cId="1133531153" sldId="259"/>
            <ac:spMk id="2" creationId="{9B584269-EF2A-49BD-8290-6C5D825AF6AB}"/>
          </ac:spMkLst>
        </pc:spChg>
        <pc:spChg chg="mod">
          <ac:chgData name="Marcelo Giovani Goulart Dalpiaz" userId="f5da5af7-e039-402e-9968-2396affebe23" providerId="ADAL" clId="{E840E31E-F674-4CAF-9BE8-123FD856F395}" dt="2021-09-16T14:08:43.452" v="2775" actId="26606"/>
          <ac:spMkLst>
            <pc:docMk/>
            <pc:sldMk cId="1133531153" sldId="259"/>
            <ac:spMk id="3" creationId="{FCB933C8-BFAF-4718-AD53-1BC5F741840F}"/>
          </ac:spMkLst>
        </pc:spChg>
        <pc:spChg chg="add">
          <ac:chgData name="Marcelo Giovani Goulart Dalpiaz" userId="f5da5af7-e039-402e-9968-2396affebe23" providerId="ADAL" clId="{E840E31E-F674-4CAF-9BE8-123FD856F395}" dt="2021-09-16T14:08:43.452" v="2775" actId="26606"/>
          <ac:spMkLst>
            <pc:docMk/>
            <pc:sldMk cId="1133531153" sldId="259"/>
            <ac:spMk id="8" creationId="{324E43EB-867C-4B35-9A5C-E435157C7297}"/>
          </ac:spMkLst>
        </pc:spChg>
        <pc:spChg chg="add mod">
          <ac:chgData name="Marcelo Giovani Goulart Dalpiaz" userId="f5da5af7-e039-402e-9968-2396affebe23" providerId="ADAL" clId="{E840E31E-F674-4CAF-9BE8-123FD856F395}" dt="2021-09-16T19:11:21.561" v="3049" actId="207"/>
          <ac:spMkLst>
            <pc:docMk/>
            <pc:sldMk cId="1133531153" sldId="259"/>
            <ac:spMk id="21" creationId="{7C19F145-1800-4698-B863-BDA3ADEEEAAE}"/>
          </ac:spMkLst>
        </pc:spChg>
        <pc:grpChg chg="add">
          <ac:chgData name="Marcelo Giovani Goulart Dalpiaz" userId="f5da5af7-e039-402e-9968-2396affebe23" providerId="ADAL" clId="{E840E31E-F674-4CAF-9BE8-123FD856F395}" dt="2021-09-16T14:08:43.452" v="2775" actId="26606"/>
          <ac:grpSpMkLst>
            <pc:docMk/>
            <pc:sldMk cId="1133531153" sldId="259"/>
            <ac:grpSpMk id="10" creationId="{01B1A260-8A72-4E08-82CC-DB3DB0A49F35}"/>
          </ac:grpSpMkLst>
        </pc:grpChg>
      </pc:sldChg>
      <pc:sldChg chg="addSp delSp modSp add mod setBg">
        <pc:chgData name="Marcelo Giovani Goulart Dalpiaz" userId="f5da5af7-e039-402e-9968-2396affebe23" providerId="ADAL" clId="{E840E31E-F674-4CAF-9BE8-123FD856F395}" dt="2021-09-16T14:08:35.669" v="2774" actId="26606"/>
        <pc:sldMkLst>
          <pc:docMk/>
          <pc:sldMk cId="976938349" sldId="260"/>
        </pc:sldMkLst>
        <pc:spChg chg="mod">
          <ac:chgData name="Marcelo Giovani Goulart Dalpiaz" userId="f5da5af7-e039-402e-9968-2396affebe23" providerId="ADAL" clId="{E840E31E-F674-4CAF-9BE8-123FD856F395}" dt="2021-09-16T14:08:35.669" v="2774" actId="26606"/>
          <ac:spMkLst>
            <pc:docMk/>
            <pc:sldMk cId="976938349" sldId="260"/>
            <ac:spMk id="2" creationId="{0319F27A-7F3A-4A4F-9219-4CCABA5E9A72}"/>
          </ac:spMkLst>
        </pc:spChg>
        <pc:spChg chg="del">
          <ac:chgData name="Marcelo Giovani Goulart Dalpiaz" userId="f5da5af7-e039-402e-9968-2396affebe23" providerId="ADAL" clId="{E840E31E-F674-4CAF-9BE8-123FD856F395}" dt="2021-09-16T13:39:31.403" v="1079" actId="478"/>
          <ac:spMkLst>
            <pc:docMk/>
            <pc:sldMk cId="976938349" sldId="260"/>
            <ac:spMk id="3" creationId="{E076A448-F0C9-4A01-BA5F-84739F5EA5CF}"/>
          </ac:spMkLst>
        </pc:spChg>
        <pc:spChg chg="add">
          <ac:chgData name="Marcelo Giovani Goulart Dalpiaz" userId="f5da5af7-e039-402e-9968-2396affebe23" providerId="ADAL" clId="{E840E31E-F674-4CAF-9BE8-123FD856F395}" dt="2021-09-16T14:08:35.669" v="2774" actId="26606"/>
          <ac:spMkLst>
            <pc:docMk/>
            <pc:sldMk cId="976938349" sldId="260"/>
            <ac:spMk id="82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08:35.669" v="2774" actId="26606"/>
          <ac:grpSpMkLst>
            <pc:docMk/>
            <pc:sldMk cId="976938349" sldId="260"/>
            <ac:grpSpMk id="73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08:35.669" v="2774" actId="26606"/>
          <ac:grpSpMkLst>
            <pc:docMk/>
            <pc:sldMk cId="976938349" sldId="260"/>
            <ac:grpSpMk id="84" creationId="{68B27BBA-AE99-4D00-A26E-0B49DA4B37AC}"/>
          </ac:grpSpMkLst>
        </pc:grpChg>
        <pc:picChg chg="add del mod">
          <ac:chgData name="Marcelo Giovani Goulart Dalpiaz" userId="f5da5af7-e039-402e-9968-2396affebe23" providerId="ADAL" clId="{E840E31E-F674-4CAF-9BE8-123FD856F395}" dt="2021-09-16T13:40:14.466" v="1093" actId="478"/>
          <ac:picMkLst>
            <pc:docMk/>
            <pc:sldMk cId="976938349" sldId="260"/>
            <ac:picMk id="1026" creationId="{27626C2A-9FD4-4E41-BCA0-BD43479781C1}"/>
          </ac:picMkLst>
        </pc:picChg>
        <pc:picChg chg="add mod">
          <ac:chgData name="Marcelo Giovani Goulart Dalpiaz" userId="f5da5af7-e039-402e-9968-2396affebe23" providerId="ADAL" clId="{E840E31E-F674-4CAF-9BE8-123FD856F395}" dt="2021-09-16T14:08:35.669" v="2774" actId="26606"/>
          <ac:picMkLst>
            <pc:docMk/>
            <pc:sldMk cId="976938349" sldId="260"/>
            <ac:picMk id="1028" creationId="{6F0FA5C4-B4CB-4759-B531-4CCB531818F2}"/>
          </ac:picMkLst>
        </pc:picChg>
      </pc:sldChg>
      <pc:sldChg chg="addSp delSp modSp add mod setBg">
        <pc:chgData name="Marcelo Giovani Goulart Dalpiaz" userId="f5da5af7-e039-402e-9968-2396affebe23" providerId="ADAL" clId="{E840E31E-F674-4CAF-9BE8-123FD856F395}" dt="2021-09-16T14:08:27.884" v="2773" actId="26606"/>
        <pc:sldMkLst>
          <pc:docMk/>
          <pc:sldMk cId="2486996522" sldId="261"/>
        </pc:sldMkLst>
        <pc:spChg chg="mod">
          <ac:chgData name="Marcelo Giovani Goulart Dalpiaz" userId="f5da5af7-e039-402e-9968-2396affebe23" providerId="ADAL" clId="{E840E31E-F674-4CAF-9BE8-123FD856F395}" dt="2021-09-16T14:08:27.884" v="2773" actId="26606"/>
          <ac:spMkLst>
            <pc:docMk/>
            <pc:sldMk cId="2486996522" sldId="261"/>
            <ac:spMk id="2" creationId="{5749428D-B276-4A0B-9593-9E36664011E4}"/>
          </ac:spMkLst>
        </pc:spChg>
        <pc:spChg chg="del">
          <ac:chgData name="Marcelo Giovani Goulart Dalpiaz" userId="f5da5af7-e039-402e-9968-2396affebe23" providerId="ADAL" clId="{E840E31E-F674-4CAF-9BE8-123FD856F395}" dt="2021-09-16T13:41:42.411" v="1098" actId="478"/>
          <ac:spMkLst>
            <pc:docMk/>
            <pc:sldMk cId="2486996522" sldId="261"/>
            <ac:spMk id="3" creationId="{AA6AFB5E-F9C6-4D95-BA60-84FE897FEF70}"/>
          </ac:spMkLst>
        </pc:spChg>
        <pc:spChg chg="add mod">
          <ac:chgData name="Marcelo Giovani Goulart Dalpiaz" userId="f5da5af7-e039-402e-9968-2396affebe23" providerId="ADAL" clId="{E840E31E-F674-4CAF-9BE8-123FD856F395}" dt="2021-09-16T14:08:27.884" v="2773" actId="26606"/>
          <ac:spMkLst>
            <pc:docMk/>
            <pc:sldMk cId="2486996522" sldId="261"/>
            <ac:spMk id="5" creationId="{64664B85-3679-4F79-94CF-B721AB88A63C}"/>
          </ac:spMkLst>
        </pc:spChg>
        <pc:picChg chg="add mod ord">
          <ac:chgData name="Marcelo Giovani Goulart Dalpiaz" userId="f5da5af7-e039-402e-9968-2396affebe23" providerId="ADAL" clId="{E840E31E-F674-4CAF-9BE8-123FD856F395}" dt="2021-09-16T14:08:27.884" v="2773" actId="26606"/>
          <ac:picMkLst>
            <pc:docMk/>
            <pc:sldMk cId="2486996522" sldId="261"/>
            <ac:picMk id="2050" creationId="{A3033546-F6F3-4689-9840-42B670023825}"/>
          </ac:picMkLst>
        </pc:picChg>
      </pc:sldChg>
      <pc:sldChg chg="addSp delSp modSp add mod setBg">
        <pc:chgData name="Marcelo Giovani Goulart Dalpiaz" userId="f5da5af7-e039-402e-9968-2396affebe23" providerId="ADAL" clId="{E840E31E-F674-4CAF-9BE8-123FD856F395}" dt="2021-09-16T14:08:08.974" v="2771" actId="26606"/>
        <pc:sldMkLst>
          <pc:docMk/>
          <pc:sldMk cId="2388119746" sldId="262"/>
        </pc:sldMkLst>
        <pc:spChg chg="mod">
          <ac:chgData name="Marcelo Giovani Goulart Dalpiaz" userId="f5da5af7-e039-402e-9968-2396affebe23" providerId="ADAL" clId="{E840E31E-F674-4CAF-9BE8-123FD856F395}" dt="2021-09-16T14:08:08.974" v="2771" actId="26606"/>
          <ac:spMkLst>
            <pc:docMk/>
            <pc:sldMk cId="2388119746" sldId="262"/>
            <ac:spMk id="2" creationId="{97B31B6C-7CCB-41EC-B520-2D71F726E81F}"/>
          </ac:spMkLst>
        </pc:spChg>
        <pc:spChg chg="del">
          <ac:chgData name="Marcelo Giovani Goulart Dalpiaz" userId="f5da5af7-e039-402e-9968-2396affebe23" providerId="ADAL" clId="{E840E31E-F674-4CAF-9BE8-123FD856F395}" dt="2021-09-16T13:43:01.403" v="1105" actId="478"/>
          <ac:spMkLst>
            <pc:docMk/>
            <pc:sldMk cId="2388119746" sldId="262"/>
            <ac:spMk id="3" creationId="{23750481-D942-4CE8-BB43-91832A3509C2}"/>
          </ac:spMkLst>
        </pc:spChg>
        <pc:spChg chg="add">
          <ac:chgData name="Marcelo Giovani Goulart Dalpiaz" userId="f5da5af7-e039-402e-9968-2396affebe23" providerId="ADAL" clId="{E840E31E-F674-4CAF-9BE8-123FD856F395}" dt="2021-09-16T14:08:08.974" v="2771" actId="26606"/>
          <ac:spMkLst>
            <pc:docMk/>
            <pc:sldMk cId="2388119746" sldId="262"/>
            <ac:spMk id="80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08:08.974" v="2771" actId="26606"/>
          <ac:grpSpMkLst>
            <pc:docMk/>
            <pc:sldMk cId="2388119746" sldId="262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08:08.974" v="2771" actId="26606"/>
          <ac:grpSpMkLst>
            <pc:docMk/>
            <pc:sldMk cId="2388119746" sldId="262"/>
            <ac:grpSpMk id="82" creationId="{68B27BBA-AE99-4D00-A26E-0B49DA4B37AC}"/>
          </ac:grpSpMkLst>
        </pc:grpChg>
        <pc:picChg chg="add mod">
          <ac:chgData name="Marcelo Giovani Goulart Dalpiaz" userId="f5da5af7-e039-402e-9968-2396affebe23" providerId="ADAL" clId="{E840E31E-F674-4CAF-9BE8-123FD856F395}" dt="2021-09-16T14:08:08.974" v="2771" actId="26606"/>
          <ac:picMkLst>
            <pc:docMk/>
            <pc:sldMk cId="2388119746" sldId="262"/>
            <ac:picMk id="3074" creationId="{CA951057-9DD9-4046-8C81-405A20B7CC7A}"/>
          </ac:picMkLst>
        </pc:picChg>
      </pc:sldChg>
      <pc:sldChg chg="addSp modSp add mod setBg">
        <pc:chgData name="Marcelo Giovani Goulart Dalpiaz" userId="f5da5af7-e039-402e-9968-2396affebe23" providerId="ADAL" clId="{E840E31E-F674-4CAF-9BE8-123FD856F395}" dt="2021-09-16T14:08:04.664" v="2770" actId="26606"/>
        <pc:sldMkLst>
          <pc:docMk/>
          <pc:sldMk cId="1765004010" sldId="263"/>
        </pc:sldMkLst>
        <pc:spChg chg="mod">
          <ac:chgData name="Marcelo Giovani Goulart Dalpiaz" userId="f5da5af7-e039-402e-9968-2396affebe23" providerId="ADAL" clId="{E840E31E-F674-4CAF-9BE8-123FD856F395}" dt="2021-09-16T14:08:04.664" v="2770" actId="26606"/>
          <ac:spMkLst>
            <pc:docMk/>
            <pc:sldMk cId="1765004010" sldId="263"/>
            <ac:spMk id="2" creationId="{0989B813-AA06-4F85-81D7-9AC678095BF6}"/>
          </ac:spMkLst>
        </pc:spChg>
        <pc:spChg chg="mod">
          <ac:chgData name="Marcelo Giovani Goulart Dalpiaz" userId="f5da5af7-e039-402e-9968-2396affebe23" providerId="ADAL" clId="{E840E31E-F674-4CAF-9BE8-123FD856F395}" dt="2021-09-16T14:08:04.664" v="2770" actId="26606"/>
          <ac:spMkLst>
            <pc:docMk/>
            <pc:sldMk cId="1765004010" sldId="263"/>
            <ac:spMk id="3" creationId="{3FB53A62-16C6-4A00-A4C3-72AA4843C92D}"/>
          </ac:spMkLst>
        </pc:spChg>
        <pc:spChg chg="add">
          <ac:chgData name="Marcelo Giovani Goulart Dalpiaz" userId="f5da5af7-e039-402e-9968-2396affebe23" providerId="ADAL" clId="{E840E31E-F674-4CAF-9BE8-123FD856F395}" dt="2021-09-16T14:08:04.664" v="2770" actId="26606"/>
          <ac:spMkLst>
            <pc:docMk/>
            <pc:sldMk cId="1765004010" sldId="263"/>
            <ac:spMk id="8" creationId="{B219AE65-9B94-44EA-BEF3-EF4BFA169C81}"/>
          </ac:spMkLst>
        </pc:spChg>
        <pc:spChg chg="add">
          <ac:chgData name="Marcelo Giovani Goulart Dalpiaz" userId="f5da5af7-e039-402e-9968-2396affebe23" providerId="ADAL" clId="{E840E31E-F674-4CAF-9BE8-123FD856F395}" dt="2021-09-16T14:08:04.664" v="2770" actId="26606"/>
          <ac:spMkLst>
            <pc:docMk/>
            <pc:sldMk cId="1765004010" sldId="263"/>
            <ac:spMk id="10" creationId="{F0C81A57-9CD5-461B-8FFE-4A8CB6CFBE01}"/>
          </ac:spMkLst>
        </pc:spChg>
        <pc:grpChg chg="add">
          <ac:chgData name="Marcelo Giovani Goulart Dalpiaz" userId="f5da5af7-e039-402e-9968-2396affebe23" providerId="ADAL" clId="{E840E31E-F674-4CAF-9BE8-123FD856F395}" dt="2021-09-16T14:08:04.664" v="2770" actId="26606"/>
          <ac:grpSpMkLst>
            <pc:docMk/>
            <pc:sldMk cId="1765004010" sldId="263"/>
            <ac:grpSpMk id="12" creationId="{3086C462-37F4-494D-8292-CCB95221CC1A}"/>
          </ac:grpSpMkLst>
        </pc:grpChg>
        <pc:cxnChg chg="add">
          <ac:chgData name="Marcelo Giovani Goulart Dalpiaz" userId="f5da5af7-e039-402e-9968-2396affebe23" providerId="ADAL" clId="{E840E31E-F674-4CAF-9BE8-123FD856F395}" dt="2021-09-16T14:08:04.664" v="2770" actId="26606"/>
          <ac:cxnSpMkLst>
            <pc:docMk/>
            <pc:sldMk cId="1765004010" sldId="263"/>
            <ac:cxnSpMk id="16" creationId="{AD23B2CD-009B-425A-9616-1E1AD1D5AB46}"/>
          </ac:cxnSpMkLst>
        </pc:cxnChg>
      </pc:sldChg>
      <pc:sldChg chg="addSp modSp add mod setBg">
        <pc:chgData name="Marcelo Giovani Goulart Dalpiaz" userId="f5da5af7-e039-402e-9968-2396affebe23" providerId="ADAL" clId="{E840E31E-F674-4CAF-9BE8-123FD856F395}" dt="2021-09-16T14:08:02.224" v="2769" actId="26606"/>
        <pc:sldMkLst>
          <pc:docMk/>
          <pc:sldMk cId="2551421545" sldId="264"/>
        </pc:sldMkLst>
        <pc:spChg chg="mod">
          <ac:chgData name="Marcelo Giovani Goulart Dalpiaz" userId="f5da5af7-e039-402e-9968-2396affebe23" providerId="ADAL" clId="{E840E31E-F674-4CAF-9BE8-123FD856F395}" dt="2021-09-16T14:08:02.224" v="2769" actId="26606"/>
          <ac:spMkLst>
            <pc:docMk/>
            <pc:sldMk cId="2551421545" sldId="264"/>
            <ac:spMk id="2" creationId="{0989B813-AA06-4F85-81D7-9AC678095BF6}"/>
          </ac:spMkLst>
        </pc:spChg>
        <pc:spChg chg="mod">
          <ac:chgData name="Marcelo Giovani Goulart Dalpiaz" userId="f5da5af7-e039-402e-9968-2396affebe23" providerId="ADAL" clId="{E840E31E-F674-4CAF-9BE8-123FD856F395}" dt="2021-09-16T14:08:02.224" v="2769" actId="26606"/>
          <ac:spMkLst>
            <pc:docMk/>
            <pc:sldMk cId="2551421545" sldId="264"/>
            <ac:spMk id="3" creationId="{3FB53A62-16C6-4A00-A4C3-72AA4843C92D}"/>
          </ac:spMkLst>
        </pc:spChg>
        <pc:spChg chg="add">
          <ac:chgData name="Marcelo Giovani Goulart Dalpiaz" userId="f5da5af7-e039-402e-9968-2396affebe23" providerId="ADAL" clId="{E840E31E-F674-4CAF-9BE8-123FD856F395}" dt="2021-09-16T14:08:02.224" v="2769" actId="26606"/>
          <ac:spMkLst>
            <pc:docMk/>
            <pc:sldMk cId="2551421545" sldId="264"/>
            <ac:spMk id="8" creationId="{B219AE65-9B94-44EA-BEF3-EF4BFA169C81}"/>
          </ac:spMkLst>
        </pc:spChg>
        <pc:spChg chg="add">
          <ac:chgData name="Marcelo Giovani Goulart Dalpiaz" userId="f5da5af7-e039-402e-9968-2396affebe23" providerId="ADAL" clId="{E840E31E-F674-4CAF-9BE8-123FD856F395}" dt="2021-09-16T14:08:02.224" v="2769" actId="26606"/>
          <ac:spMkLst>
            <pc:docMk/>
            <pc:sldMk cId="2551421545" sldId="264"/>
            <ac:spMk id="10" creationId="{F0C81A57-9CD5-461B-8FFE-4A8CB6CFBE01}"/>
          </ac:spMkLst>
        </pc:spChg>
        <pc:grpChg chg="add">
          <ac:chgData name="Marcelo Giovani Goulart Dalpiaz" userId="f5da5af7-e039-402e-9968-2396affebe23" providerId="ADAL" clId="{E840E31E-F674-4CAF-9BE8-123FD856F395}" dt="2021-09-16T14:08:02.224" v="2769" actId="26606"/>
          <ac:grpSpMkLst>
            <pc:docMk/>
            <pc:sldMk cId="2551421545" sldId="264"/>
            <ac:grpSpMk id="12" creationId="{3086C462-37F4-494D-8292-CCB95221CC1A}"/>
          </ac:grpSpMkLst>
        </pc:grpChg>
        <pc:cxnChg chg="add">
          <ac:chgData name="Marcelo Giovani Goulart Dalpiaz" userId="f5da5af7-e039-402e-9968-2396affebe23" providerId="ADAL" clId="{E840E31E-F674-4CAF-9BE8-123FD856F395}" dt="2021-09-16T14:08:02.224" v="2769" actId="26606"/>
          <ac:cxnSpMkLst>
            <pc:docMk/>
            <pc:sldMk cId="2551421545" sldId="264"/>
            <ac:cxnSpMk id="16" creationId="{AD23B2CD-009B-425A-9616-1E1AD1D5AB46}"/>
          </ac:cxnSpMkLst>
        </pc:cxnChg>
      </pc:sldChg>
      <pc:sldChg chg="addSp modSp add mod setBg">
        <pc:chgData name="Marcelo Giovani Goulart Dalpiaz" userId="f5da5af7-e039-402e-9968-2396affebe23" providerId="ADAL" clId="{E840E31E-F674-4CAF-9BE8-123FD856F395}" dt="2021-09-16T14:07:49.869" v="2768" actId="26606"/>
        <pc:sldMkLst>
          <pc:docMk/>
          <pc:sldMk cId="2568861392" sldId="265"/>
        </pc:sldMkLst>
        <pc:spChg chg="mod">
          <ac:chgData name="Marcelo Giovani Goulart Dalpiaz" userId="f5da5af7-e039-402e-9968-2396affebe23" providerId="ADAL" clId="{E840E31E-F674-4CAF-9BE8-123FD856F395}" dt="2021-09-16T14:07:49.869" v="2768" actId="26606"/>
          <ac:spMkLst>
            <pc:docMk/>
            <pc:sldMk cId="2568861392" sldId="265"/>
            <ac:spMk id="2" creationId="{0989B813-AA06-4F85-81D7-9AC678095BF6}"/>
          </ac:spMkLst>
        </pc:spChg>
        <pc:spChg chg="mod">
          <ac:chgData name="Marcelo Giovani Goulart Dalpiaz" userId="f5da5af7-e039-402e-9968-2396affebe23" providerId="ADAL" clId="{E840E31E-F674-4CAF-9BE8-123FD856F395}" dt="2021-09-16T14:07:49.869" v="2768" actId="26606"/>
          <ac:spMkLst>
            <pc:docMk/>
            <pc:sldMk cId="2568861392" sldId="265"/>
            <ac:spMk id="3" creationId="{3FB53A62-16C6-4A00-A4C3-72AA4843C92D}"/>
          </ac:spMkLst>
        </pc:spChg>
        <pc:spChg chg="add">
          <ac:chgData name="Marcelo Giovani Goulart Dalpiaz" userId="f5da5af7-e039-402e-9968-2396affebe23" providerId="ADAL" clId="{E840E31E-F674-4CAF-9BE8-123FD856F395}" dt="2021-09-16T14:07:49.869" v="2768" actId="26606"/>
          <ac:spMkLst>
            <pc:docMk/>
            <pc:sldMk cId="2568861392" sldId="265"/>
            <ac:spMk id="8" creationId="{B219AE65-9B94-44EA-BEF3-EF4BFA169C81}"/>
          </ac:spMkLst>
        </pc:spChg>
        <pc:spChg chg="add">
          <ac:chgData name="Marcelo Giovani Goulart Dalpiaz" userId="f5da5af7-e039-402e-9968-2396affebe23" providerId="ADAL" clId="{E840E31E-F674-4CAF-9BE8-123FD856F395}" dt="2021-09-16T14:07:49.869" v="2768" actId="26606"/>
          <ac:spMkLst>
            <pc:docMk/>
            <pc:sldMk cId="2568861392" sldId="265"/>
            <ac:spMk id="10" creationId="{F0C81A57-9CD5-461B-8FFE-4A8CB6CFBE01}"/>
          </ac:spMkLst>
        </pc:spChg>
        <pc:grpChg chg="add">
          <ac:chgData name="Marcelo Giovani Goulart Dalpiaz" userId="f5da5af7-e039-402e-9968-2396affebe23" providerId="ADAL" clId="{E840E31E-F674-4CAF-9BE8-123FD856F395}" dt="2021-09-16T14:07:49.869" v="2768" actId="26606"/>
          <ac:grpSpMkLst>
            <pc:docMk/>
            <pc:sldMk cId="2568861392" sldId="265"/>
            <ac:grpSpMk id="12" creationId="{3086C462-37F4-494D-8292-CCB95221CC1A}"/>
          </ac:grpSpMkLst>
        </pc:grpChg>
        <pc:cxnChg chg="add">
          <ac:chgData name="Marcelo Giovani Goulart Dalpiaz" userId="f5da5af7-e039-402e-9968-2396affebe23" providerId="ADAL" clId="{E840E31E-F674-4CAF-9BE8-123FD856F395}" dt="2021-09-16T14:07:49.869" v="2768" actId="26606"/>
          <ac:cxnSpMkLst>
            <pc:docMk/>
            <pc:sldMk cId="2568861392" sldId="265"/>
            <ac:cxnSpMk id="16" creationId="{AD23B2CD-009B-425A-9616-1E1AD1D5AB46}"/>
          </ac:cxnSpMkLst>
        </pc:cxnChg>
      </pc:sldChg>
      <pc:sldChg chg="add del">
        <pc:chgData name="Marcelo Giovani Goulart Dalpiaz" userId="f5da5af7-e039-402e-9968-2396affebe23" providerId="ADAL" clId="{E840E31E-F674-4CAF-9BE8-123FD856F395}" dt="2021-09-16T13:46:00.892" v="1327" actId="2696"/>
        <pc:sldMkLst>
          <pc:docMk/>
          <pc:sldMk cId="4231631106" sldId="265"/>
        </pc:sldMkLst>
      </pc:sldChg>
      <pc:sldChg chg="addSp delSp modSp add mod setBg">
        <pc:chgData name="Marcelo Giovani Goulart Dalpiaz" userId="f5da5af7-e039-402e-9968-2396affebe23" providerId="ADAL" clId="{E840E31E-F674-4CAF-9BE8-123FD856F395}" dt="2021-09-16T14:07:41.075" v="2767" actId="26606"/>
        <pc:sldMkLst>
          <pc:docMk/>
          <pc:sldMk cId="3756142241" sldId="266"/>
        </pc:sldMkLst>
        <pc:spChg chg="mod">
          <ac:chgData name="Marcelo Giovani Goulart Dalpiaz" userId="f5da5af7-e039-402e-9968-2396affebe23" providerId="ADAL" clId="{E840E31E-F674-4CAF-9BE8-123FD856F395}" dt="2021-09-16T14:07:41.075" v="2767" actId="26606"/>
          <ac:spMkLst>
            <pc:docMk/>
            <pc:sldMk cId="3756142241" sldId="266"/>
            <ac:spMk id="2" creationId="{42307F9F-827E-4967-84F9-9C4A210E3B08}"/>
          </ac:spMkLst>
        </pc:spChg>
        <pc:spChg chg="del">
          <ac:chgData name="Marcelo Giovani Goulart Dalpiaz" userId="f5da5af7-e039-402e-9968-2396affebe23" providerId="ADAL" clId="{E840E31E-F674-4CAF-9BE8-123FD856F395}" dt="2021-09-16T14:07:24.249" v="2763" actId="478"/>
          <ac:spMkLst>
            <pc:docMk/>
            <pc:sldMk cId="3756142241" sldId="266"/>
            <ac:spMk id="3" creationId="{DA87E0DD-C6BA-4F6B-97FF-E82F1F159F18}"/>
          </ac:spMkLst>
        </pc:spChg>
        <pc:spChg chg="add">
          <ac:chgData name="Marcelo Giovani Goulart Dalpiaz" userId="f5da5af7-e039-402e-9968-2396affebe23" providerId="ADAL" clId="{E840E31E-F674-4CAF-9BE8-123FD856F395}" dt="2021-09-16T14:07:41.075" v="2767" actId="26606"/>
          <ac:spMkLst>
            <pc:docMk/>
            <pc:sldMk cId="3756142241" sldId="266"/>
            <ac:spMk id="80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07:41.075" v="2767" actId="26606"/>
          <ac:grpSpMkLst>
            <pc:docMk/>
            <pc:sldMk cId="3756142241" sldId="266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07:41.075" v="2767" actId="26606"/>
          <ac:grpSpMkLst>
            <pc:docMk/>
            <pc:sldMk cId="3756142241" sldId="266"/>
            <ac:grpSpMk id="82" creationId="{68B27BBA-AE99-4D00-A26E-0B49DA4B37AC}"/>
          </ac:grpSpMkLst>
        </pc:grpChg>
        <pc:picChg chg="add mod">
          <ac:chgData name="Marcelo Giovani Goulart Dalpiaz" userId="f5da5af7-e039-402e-9968-2396affebe23" providerId="ADAL" clId="{E840E31E-F674-4CAF-9BE8-123FD856F395}" dt="2021-09-16T14:07:41.075" v="2767" actId="26606"/>
          <ac:picMkLst>
            <pc:docMk/>
            <pc:sldMk cId="3756142241" sldId="266"/>
            <ac:picMk id="4098" creationId="{807CC3B6-6CAE-4A4F-9BE7-A260BA66B9D7}"/>
          </ac:picMkLst>
        </pc:picChg>
      </pc:sldChg>
      <pc:sldChg chg="addSp delSp modSp add del mod setBg">
        <pc:chgData name="Marcelo Giovani Goulart Dalpiaz" userId="f5da5af7-e039-402e-9968-2396affebe23" providerId="ADAL" clId="{E840E31E-F674-4CAF-9BE8-123FD856F395}" dt="2021-09-16T14:20:20.509" v="2814" actId="2696"/>
        <pc:sldMkLst>
          <pc:docMk/>
          <pc:sldMk cId="1435948936" sldId="267"/>
        </pc:sldMkLst>
        <pc:spChg chg="mod">
          <ac:chgData name="Marcelo Giovani Goulart Dalpiaz" userId="f5da5af7-e039-402e-9968-2396affebe23" providerId="ADAL" clId="{E840E31E-F674-4CAF-9BE8-123FD856F395}" dt="2021-09-16T14:11:44.011" v="2785" actId="26606"/>
          <ac:spMkLst>
            <pc:docMk/>
            <pc:sldMk cId="1435948936" sldId="267"/>
            <ac:spMk id="2" creationId="{23349ED1-3B0D-466F-97EB-EC89C2CA0B02}"/>
          </ac:spMkLst>
        </pc:spChg>
        <pc:spChg chg="del">
          <ac:chgData name="Marcelo Giovani Goulart Dalpiaz" userId="f5da5af7-e039-402e-9968-2396affebe23" providerId="ADAL" clId="{E840E31E-F674-4CAF-9BE8-123FD856F395}" dt="2021-09-16T14:11:37.440" v="2782" actId="478"/>
          <ac:spMkLst>
            <pc:docMk/>
            <pc:sldMk cId="1435948936" sldId="267"/>
            <ac:spMk id="3" creationId="{25250D73-FDDA-4F16-831D-F48AE3335A81}"/>
          </ac:spMkLst>
        </pc:spChg>
        <pc:spChg chg="add">
          <ac:chgData name="Marcelo Giovani Goulart Dalpiaz" userId="f5da5af7-e039-402e-9968-2396affebe23" providerId="ADAL" clId="{E840E31E-F674-4CAF-9BE8-123FD856F395}" dt="2021-09-16T14:11:44.011" v="2785" actId="26606"/>
          <ac:spMkLst>
            <pc:docMk/>
            <pc:sldMk cId="1435948936" sldId="267"/>
            <ac:spMk id="80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11:44.011" v="2785" actId="26606"/>
          <ac:grpSpMkLst>
            <pc:docMk/>
            <pc:sldMk cId="1435948936" sldId="267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11:44.011" v="2785" actId="26606"/>
          <ac:grpSpMkLst>
            <pc:docMk/>
            <pc:sldMk cId="1435948936" sldId="267"/>
            <ac:grpSpMk id="82" creationId="{68B27BBA-AE99-4D00-A26E-0B49DA4B37AC}"/>
          </ac:grpSpMkLst>
        </pc:grpChg>
        <pc:picChg chg="add mod">
          <ac:chgData name="Marcelo Giovani Goulart Dalpiaz" userId="f5da5af7-e039-402e-9968-2396affebe23" providerId="ADAL" clId="{E840E31E-F674-4CAF-9BE8-123FD856F395}" dt="2021-09-16T14:11:44.011" v="2785" actId="26606"/>
          <ac:picMkLst>
            <pc:docMk/>
            <pc:sldMk cId="1435948936" sldId="267"/>
            <ac:picMk id="5122" creationId="{1E088655-01C7-4F8B-80D7-D78864AF55ED}"/>
          </ac:picMkLst>
        </pc:picChg>
      </pc:sldChg>
      <pc:sldChg chg="addSp delSp modSp add mod setBg">
        <pc:chgData name="Marcelo Giovani Goulart Dalpiaz" userId="f5da5af7-e039-402e-9968-2396affebe23" providerId="ADAL" clId="{E840E31E-F674-4CAF-9BE8-123FD856F395}" dt="2021-09-16T14:20:30.111" v="2816" actId="14100"/>
        <pc:sldMkLst>
          <pc:docMk/>
          <pc:sldMk cId="3563628333" sldId="268"/>
        </pc:sldMkLst>
        <pc:spChg chg="mod">
          <ac:chgData name="Marcelo Giovani Goulart Dalpiaz" userId="f5da5af7-e039-402e-9968-2396affebe23" providerId="ADAL" clId="{E840E31E-F674-4CAF-9BE8-123FD856F395}" dt="2021-09-16T14:19:39.785" v="2812" actId="20577"/>
          <ac:spMkLst>
            <pc:docMk/>
            <pc:sldMk cId="3563628333" sldId="268"/>
            <ac:spMk id="2" creationId="{643B1299-A211-49F7-9868-3E3575D58046}"/>
          </ac:spMkLst>
        </pc:spChg>
        <pc:spChg chg="del">
          <ac:chgData name="Marcelo Giovani Goulart Dalpiaz" userId="f5da5af7-e039-402e-9968-2396affebe23" providerId="ADAL" clId="{E840E31E-F674-4CAF-9BE8-123FD856F395}" dt="2021-09-16T14:19:26.836" v="2805" actId="478"/>
          <ac:spMkLst>
            <pc:docMk/>
            <pc:sldMk cId="3563628333" sldId="268"/>
            <ac:spMk id="3" creationId="{B361EFE9-237D-411B-8CA9-BFCF5C0F6D4C}"/>
          </ac:spMkLst>
        </pc:spChg>
        <pc:spChg chg="add del">
          <ac:chgData name="Marcelo Giovani Goulart Dalpiaz" userId="f5da5af7-e039-402e-9968-2396affebe23" providerId="ADAL" clId="{E840E31E-F674-4CAF-9BE8-123FD856F395}" dt="2021-09-16T14:19:55.134" v="2813" actId="26606"/>
          <ac:spMkLst>
            <pc:docMk/>
            <pc:sldMk cId="3563628333" sldId="268"/>
            <ac:spMk id="80" creationId="{5669AB50-4CAD-4D10-A09A-A0C01AF9E6F6}"/>
          </ac:spMkLst>
        </pc:spChg>
        <pc:spChg chg="add">
          <ac:chgData name="Marcelo Giovani Goulart Dalpiaz" userId="f5da5af7-e039-402e-9968-2396affebe23" providerId="ADAL" clId="{E840E31E-F674-4CAF-9BE8-123FD856F395}" dt="2021-09-16T14:19:55.134" v="2813" actId="26606"/>
          <ac:spMkLst>
            <pc:docMk/>
            <pc:sldMk cId="3563628333" sldId="268"/>
            <ac:spMk id="144" creationId="{5669AB50-4CAD-4D10-A09A-A0C01AF9E6F6}"/>
          </ac:spMkLst>
        </pc:spChg>
        <pc:grpChg chg="add del">
          <ac:chgData name="Marcelo Giovani Goulart Dalpiaz" userId="f5da5af7-e039-402e-9968-2396affebe23" providerId="ADAL" clId="{E840E31E-F674-4CAF-9BE8-123FD856F395}" dt="2021-09-16T14:19:55.134" v="2813" actId="26606"/>
          <ac:grpSpMkLst>
            <pc:docMk/>
            <pc:sldMk cId="3563628333" sldId="268"/>
            <ac:grpSpMk id="71" creationId="{5A992EA8-A2AE-480C-BFF9-7B134643975C}"/>
          </ac:grpSpMkLst>
        </pc:grpChg>
        <pc:grpChg chg="add del">
          <ac:chgData name="Marcelo Giovani Goulart Dalpiaz" userId="f5da5af7-e039-402e-9968-2396affebe23" providerId="ADAL" clId="{E840E31E-F674-4CAF-9BE8-123FD856F395}" dt="2021-09-16T14:19:55.134" v="2813" actId="26606"/>
          <ac:grpSpMkLst>
            <pc:docMk/>
            <pc:sldMk cId="3563628333" sldId="268"/>
            <ac:grpSpMk id="82" creationId="{68B27BBA-AE99-4D00-A26E-0B49DA4B37AC}"/>
          </ac:grpSpMkLst>
        </pc:grpChg>
        <pc:grpChg chg="add">
          <ac:chgData name="Marcelo Giovani Goulart Dalpiaz" userId="f5da5af7-e039-402e-9968-2396affebe23" providerId="ADAL" clId="{E840E31E-F674-4CAF-9BE8-123FD856F395}" dt="2021-09-16T14:19:55.134" v="2813" actId="26606"/>
          <ac:grpSpMkLst>
            <pc:docMk/>
            <pc:sldMk cId="3563628333" sldId="268"/>
            <ac:grpSpMk id="135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19:55.134" v="2813" actId="26606"/>
          <ac:grpSpMkLst>
            <pc:docMk/>
            <pc:sldMk cId="3563628333" sldId="268"/>
            <ac:grpSpMk id="146" creationId="{68B27BBA-AE99-4D00-A26E-0B49DA4B37AC}"/>
          </ac:grpSpMkLst>
        </pc:grpChg>
        <pc:picChg chg="add mod">
          <ac:chgData name="Marcelo Giovani Goulart Dalpiaz" userId="f5da5af7-e039-402e-9968-2396affebe23" providerId="ADAL" clId="{E840E31E-F674-4CAF-9BE8-123FD856F395}" dt="2021-09-16T14:20:30.111" v="2816" actId="14100"/>
          <ac:picMkLst>
            <pc:docMk/>
            <pc:sldMk cId="3563628333" sldId="268"/>
            <ac:picMk id="6146" creationId="{2ED8B8D9-BA11-40F6-89F9-0C6FD6813E6D}"/>
          </ac:picMkLst>
        </pc:picChg>
      </pc:sldChg>
      <pc:sldChg chg="addSp delSp modSp add mod setBg">
        <pc:chgData name="Marcelo Giovani Goulart Dalpiaz" userId="f5da5af7-e039-402e-9968-2396affebe23" providerId="ADAL" clId="{E840E31E-F674-4CAF-9BE8-123FD856F395}" dt="2021-09-16T14:33:12.279" v="2920" actId="20577"/>
        <pc:sldMkLst>
          <pc:docMk/>
          <pc:sldMk cId="1519735844" sldId="269"/>
        </pc:sldMkLst>
        <pc:spChg chg="mod">
          <ac:chgData name="Marcelo Giovani Goulart Dalpiaz" userId="f5da5af7-e039-402e-9968-2396affebe23" providerId="ADAL" clId="{E840E31E-F674-4CAF-9BE8-123FD856F395}" dt="2021-09-16T14:33:12.279" v="2920" actId="20577"/>
          <ac:spMkLst>
            <pc:docMk/>
            <pc:sldMk cId="1519735844" sldId="269"/>
            <ac:spMk id="2" creationId="{08E77C62-6292-475D-8F01-273550CF4BAE}"/>
          </ac:spMkLst>
        </pc:spChg>
        <pc:spChg chg="del">
          <ac:chgData name="Marcelo Giovani Goulart Dalpiaz" userId="f5da5af7-e039-402e-9968-2396affebe23" providerId="ADAL" clId="{E840E31E-F674-4CAF-9BE8-123FD856F395}" dt="2021-09-16T14:22:38.129" v="2823" actId="478"/>
          <ac:spMkLst>
            <pc:docMk/>
            <pc:sldMk cId="1519735844" sldId="269"/>
            <ac:spMk id="3" creationId="{7BFE7906-A6DC-41CD-AAB7-9B86BF9BA22A}"/>
          </ac:spMkLst>
        </pc:spChg>
        <pc:spChg chg="add">
          <ac:chgData name="Marcelo Giovani Goulart Dalpiaz" userId="f5da5af7-e039-402e-9968-2396affebe23" providerId="ADAL" clId="{E840E31E-F674-4CAF-9BE8-123FD856F395}" dt="2021-09-16T14:22:43.301" v="2825" actId="26606"/>
          <ac:spMkLst>
            <pc:docMk/>
            <pc:sldMk cId="1519735844" sldId="269"/>
            <ac:spMk id="80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22:43.301" v="2825" actId="26606"/>
          <ac:grpSpMkLst>
            <pc:docMk/>
            <pc:sldMk cId="1519735844" sldId="269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2:43.301" v="2825" actId="26606"/>
          <ac:grpSpMkLst>
            <pc:docMk/>
            <pc:sldMk cId="1519735844" sldId="269"/>
            <ac:grpSpMk id="82" creationId="{68B27BBA-AE99-4D00-A26E-0B49DA4B37AC}"/>
          </ac:grpSpMkLst>
        </pc:grpChg>
        <pc:picChg chg="add mod">
          <ac:chgData name="Marcelo Giovani Goulart Dalpiaz" userId="f5da5af7-e039-402e-9968-2396affebe23" providerId="ADAL" clId="{E840E31E-F674-4CAF-9BE8-123FD856F395}" dt="2021-09-16T14:31:40.277" v="2897" actId="14100"/>
          <ac:picMkLst>
            <pc:docMk/>
            <pc:sldMk cId="1519735844" sldId="269"/>
            <ac:picMk id="7170" creationId="{8AA50257-F855-4523-A058-B95135E3C6B7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33:03.157" v="2913" actId="6549"/>
        <pc:sldMkLst>
          <pc:docMk/>
          <pc:sldMk cId="4165944412" sldId="270"/>
        </pc:sldMkLst>
        <pc:spChg chg="mod">
          <ac:chgData name="Marcelo Giovani Goulart Dalpiaz" userId="f5da5af7-e039-402e-9968-2396affebe23" providerId="ADAL" clId="{E840E31E-F674-4CAF-9BE8-123FD856F395}" dt="2021-09-16T14:33:03.157" v="2913" actId="6549"/>
          <ac:spMkLst>
            <pc:docMk/>
            <pc:sldMk cId="4165944412" sldId="270"/>
            <ac:spMk id="2" creationId="{08E77C62-6292-475D-8F01-273550CF4BAE}"/>
          </ac:spMkLst>
        </pc:spChg>
        <pc:spChg chg="del">
          <ac:chgData name="Marcelo Giovani Goulart Dalpiaz" userId="f5da5af7-e039-402e-9968-2396affebe23" providerId="ADAL" clId="{E840E31E-F674-4CAF-9BE8-123FD856F395}" dt="2021-09-16T14:23:04.075" v="2827"/>
          <ac:spMkLst>
            <pc:docMk/>
            <pc:sldMk cId="4165944412" sldId="270"/>
            <ac:spMk id="80" creationId="{5669AB50-4CAD-4D10-A09A-A0C01AF9E6F6}"/>
          </ac:spMkLst>
        </pc:spChg>
        <pc:spChg chg="add">
          <ac:chgData name="Marcelo Giovani Goulart Dalpiaz" userId="f5da5af7-e039-402e-9968-2396affebe23" providerId="ADAL" clId="{E840E31E-F674-4CAF-9BE8-123FD856F395}" dt="2021-09-16T14:23:16.765" v="2830" actId="26606"/>
          <ac:spMkLst>
            <pc:docMk/>
            <pc:sldMk cId="4165944412" sldId="270"/>
            <ac:spMk id="8197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6T14:23:04.075" v="2827"/>
          <ac:grpSpMkLst>
            <pc:docMk/>
            <pc:sldMk cId="4165944412" sldId="270"/>
            <ac:grpSpMk id="71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23:04.075" v="2827"/>
          <ac:grpSpMkLst>
            <pc:docMk/>
            <pc:sldMk cId="4165944412" sldId="270"/>
            <ac:grpSpMk id="82" creationId="{68B27BBA-AE99-4D00-A26E-0B49DA4B37AC}"/>
          </ac:grpSpMkLst>
        </pc:grpChg>
        <pc:grpChg chg="add">
          <ac:chgData name="Marcelo Giovani Goulart Dalpiaz" userId="f5da5af7-e039-402e-9968-2396affebe23" providerId="ADAL" clId="{E840E31E-F674-4CAF-9BE8-123FD856F395}" dt="2021-09-16T14:23:16.765" v="2830" actId="26606"/>
          <ac:grpSpMkLst>
            <pc:docMk/>
            <pc:sldMk cId="4165944412" sldId="270"/>
            <ac:grpSpMk id="8196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3:16.765" v="2830" actId="26606"/>
          <ac:grpSpMkLst>
            <pc:docMk/>
            <pc:sldMk cId="4165944412" sldId="270"/>
            <ac:grpSpMk id="8198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6T14:23:08.214" v="2828" actId="478"/>
          <ac:picMkLst>
            <pc:docMk/>
            <pc:sldMk cId="4165944412" sldId="270"/>
            <ac:picMk id="7170" creationId="{8AA50257-F855-4523-A058-B95135E3C6B7}"/>
          </ac:picMkLst>
        </pc:picChg>
        <pc:picChg chg="add mod">
          <ac:chgData name="Marcelo Giovani Goulart Dalpiaz" userId="f5da5af7-e039-402e-9968-2396affebe23" providerId="ADAL" clId="{E840E31E-F674-4CAF-9BE8-123FD856F395}" dt="2021-09-16T14:23:16.765" v="2830" actId="26606"/>
          <ac:picMkLst>
            <pc:docMk/>
            <pc:sldMk cId="4165944412" sldId="270"/>
            <ac:picMk id="8194" creationId="{0EB8F631-EBAA-4078-B4A4-A99709F39F27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32:50.923" v="2903" actId="20577"/>
        <pc:sldMkLst>
          <pc:docMk/>
          <pc:sldMk cId="700716169" sldId="271"/>
        </pc:sldMkLst>
        <pc:spChg chg="mod">
          <ac:chgData name="Marcelo Giovani Goulart Dalpiaz" userId="f5da5af7-e039-402e-9968-2396affebe23" providerId="ADAL" clId="{E840E31E-F674-4CAF-9BE8-123FD856F395}" dt="2021-09-16T14:32:50.923" v="2903" actId="20577"/>
          <ac:spMkLst>
            <pc:docMk/>
            <pc:sldMk cId="700716169" sldId="271"/>
            <ac:spMk id="2" creationId="{08E77C62-6292-475D-8F01-273550CF4BAE}"/>
          </ac:spMkLst>
        </pc:spChg>
        <pc:spChg chg="add">
          <ac:chgData name="Marcelo Giovani Goulart Dalpiaz" userId="f5da5af7-e039-402e-9968-2396affebe23" providerId="ADAL" clId="{E840E31E-F674-4CAF-9BE8-123FD856F395}" dt="2021-09-16T14:23:38.785" v="2835" actId="26606"/>
          <ac:spMkLst>
            <pc:docMk/>
            <pc:sldMk cId="700716169" sldId="271"/>
            <ac:spMk id="80" creationId="{5669AB50-4CAD-4D10-A09A-A0C01AF9E6F6}"/>
          </ac:spMkLst>
        </pc:spChg>
        <pc:spChg chg="del">
          <ac:chgData name="Marcelo Giovani Goulart Dalpiaz" userId="f5da5af7-e039-402e-9968-2396affebe23" providerId="ADAL" clId="{E840E31E-F674-4CAF-9BE8-123FD856F395}" dt="2021-09-16T14:23:22.409" v="2832"/>
          <ac:spMkLst>
            <pc:docMk/>
            <pc:sldMk cId="700716169" sldId="271"/>
            <ac:spMk id="8197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23:38.785" v="2835" actId="26606"/>
          <ac:grpSpMkLst>
            <pc:docMk/>
            <pc:sldMk cId="700716169" sldId="271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3:38.785" v="2835" actId="26606"/>
          <ac:grpSpMkLst>
            <pc:docMk/>
            <pc:sldMk cId="700716169" sldId="271"/>
            <ac:grpSpMk id="82" creationId="{68B27BBA-AE99-4D00-A26E-0B49DA4B37AC}"/>
          </ac:grpSpMkLst>
        </pc:grpChg>
        <pc:grpChg chg="del">
          <ac:chgData name="Marcelo Giovani Goulart Dalpiaz" userId="f5da5af7-e039-402e-9968-2396affebe23" providerId="ADAL" clId="{E840E31E-F674-4CAF-9BE8-123FD856F395}" dt="2021-09-16T14:23:22.409" v="2832"/>
          <ac:grpSpMkLst>
            <pc:docMk/>
            <pc:sldMk cId="700716169" sldId="271"/>
            <ac:grpSpMk id="8196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23:22.409" v="2832"/>
          <ac:grpSpMkLst>
            <pc:docMk/>
            <pc:sldMk cId="700716169" sldId="271"/>
            <ac:grpSpMk id="8198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6T14:23:35.857" v="2833" actId="478"/>
          <ac:picMkLst>
            <pc:docMk/>
            <pc:sldMk cId="700716169" sldId="271"/>
            <ac:picMk id="8194" creationId="{0EB8F631-EBAA-4078-B4A4-A99709F39F27}"/>
          </ac:picMkLst>
        </pc:picChg>
        <pc:picChg chg="add mod">
          <ac:chgData name="Marcelo Giovani Goulart Dalpiaz" userId="f5da5af7-e039-402e-9968-2396affebe23" providerId="ADAL" clId="{E840E31E-F674-4CAF-9BE8-123FD856F395}" dt="2021-09-16T14:23:38.785" v="2835" actId="26606"/>
          <ac:picMkLst>
            <pc:docMk/>
            <pc:sldMk cId="700716169" sldId="271"/>
            <ac:picMk id="9218" creationId="{609BF7A8-E5B0-4753-99CF-5E8D7D6EAE81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35:10.573" v="2939" actId="404"/>
        <pc:sldMkLst>
          <pc:docMk/>
          <pc:sldMk cId="14074220" sldId="272"/>
        </pc:sldMkLst>
        <pc:spChg chg="mod">
          <ac:chgData name="Marcelo Giovani Goulart Dalpiaz" userId="f5da5af7-e039-402e-9968-2396affebe23" providerId="ADAL" clId="{E840E31E-F674-4CAF-9BE8-123FD856F395}" dt="2021-09-16T14:35:10.573" v="2939" actId="404"/>
          <ac:spMkLst>
            <pc:docMk/>
            <pc:sldMk cId="14074220" sldId="272"/>
            <ac:spMk id="2" creationId="{08E77C62-6292-475D-8F01-273550CF4BAE}"/>
          </ac:spMkLst>
        </pc:spChg>
        <pc:spChg chg="del">
          <ac:chgData name="Marcelo Giovani Goulart Dalpiaz" userId="f5da5af7-e039-402e-9968-2396affebe23" providerId="ADAL" clId="{E840E31E-F674-4CAF-9BE8-123FD856F395}" dt="2021-09-16T14:23:51.856" v="2837"/>
          <ac:spMkLst>
            <pc:docMk/>
            <pc:sldMk cId="14074220" sldId="272"/>
            <ac:spMk id="80" creationId="{5669AB50-4CAD-4D10-A09A-A0C01AF9E6F6}"/>
          </ac:spMkLst>
        </pc:spChg>
        <pc:spChg chg="add">
          <ac:chgData name="Marcelo Giovani Goulart Dalpiaz" userId="f5da5af7-e039-402e-9968-2396affebe23" providerId="ADAL" clId="{E840E31E-F674-4CAF-9BE8-123FD856F395}" dt="2021-09-16T14:24:10.911" v="2840" actId="26606"/>
          <ac:spMkLst>
            <pc:docMk/>
            <pc:sldMk cId="14074220" sldId="272"/>
            <ac:spMk id="10245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6T14:23:51.856" v="2837"/>
          <ac:grpSpMkLst>
            <pc:docMk/>
            <pc:sldMk cId="14074220" sldId="272"/>
            <ac:grpSpMk id="71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23:51.856" v="2837"/>
          <ac:grpSpMkLst>
            <pc:docMk/>
            <pc:sldMk cId="14074220" sldId="272"/>
            <ac:grpSpMk id="82" creationId="{68B27BBA-AE99-4D00-A26E-0B49DA4B37AC}"/>
          </ac:grpSpMkLst>
        </pc:grpChg>
        <pc:grpChg chg="add">
          <ac:chgData name="Marcelo Giovani Goulart Dalpiaz" userId="f5da5af7-e039-402e-9968-2396affebe23" providerId="ADAL" clId="{E840E31E-F674-4CAF-9BE8-123FD856F395}" dt="2021-09-16T14:24:10.911" v="2840" actId="26606"/>
          <ac:grpSpMkLst>
            <pc:docMk/>
            <pc:sldMk cId="14074220" sldId="272"/>
            <ac:grpSpMk id="10244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4:10.911" v="2840" actId="26606"/>
          <ac:grpSpMkLst>
            <pc:docMk/>
            <pc:sldMk cId="14074220" sldId="272"/>
            <ac:grpSpMk id="10246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6T14:24:01.735" v="2838" actId="478"/>
          <ac:picMkLst>
            <pc:docMk/>
            <pc:sldMk cId="14074220" sldId="272"/>
            <ac:picMk id="9218" creationId="{609BF7A8-E5B0-4753-99CF-5E8D7D6EAE81}"/>
          </ac:picMkLst>
        </pc:picChg>
        <pc:picChg chg="add mod">
          <ac:chgData name="Marcelo Giovani Goulart Dalpiaz" userId="f5da5af7-e039-402e-9968-2396affebe23" providerId="ADAL" clId="{E840E31E-F674-4CAF-9BE8-123FD856F395}" dt="2021-09-16T14:24:10.911" v="2840" actId="26606"/>
          <ac:picMkLst>
            <pc:docMk/>
            <pc:sldMk cId="14074220" sldId="272"/>
            <ac:picMk id="10242" creationId="{75D639C8-3C7D-4784-9EA6-E047B303B505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36:19.420" v="2960" actId="20577"/>
        <pc:sldMkLst>
          <pc:docMk/>
          <pc:sldMk cId="2221753174" sldId="273"/>
        </pc:sldMkLst>
        <pc:spChg chg="mod">
          <ac:chgData name="Marcelo Giovani Goulart Dalpiaz" userId="f5da5af7-e039-402e-9968-2396affebe23" providerId="ADAL" clId="{E840E31E-F674-4CAF-9BE8-123FD856F395}" dt="2021-09-16T14:36:19.420" v="2960" actId="20577"/>
          <ac:spMkLst>
            <pc:docMk/>
            <pc:sldMk cId="2221753174" sldId="273"/>
            <ac:spMk id="2" creationId="{08E77C62-6292-475D-8F01-273550CF4BAE}"/>
          </ac:spMkLst>
        </pc:spChg>
        <pc:spChg chg="add">
          <ac:chgData name="Marcelo Giovani Goulart Dalpiaz" userId="f5da5af7-e039-402e-9968-2396affebe23" providerId="ADAL" clId="{E840E31E-F674-4CAF-9BE8-123FD856F395}" dt="2021-09-16T14:24:38.225" v="2845" actId="26606"/>
          <ac:spMkLst>
            <pc:docMk/>
            <pc:sldMk cId="2221753174" sldId="273"/>
            <ac:spMk id="80" creationId="{5669AB50-4CAD-4D10-A09A-A0C01AF9E6F6}"/>
          </ac:spMkLst>
        </pc:spChg>
        <pc:spChg chg="del">
          <ac:chgData name="Marcelo Giovani Goulart Dalpiaz" userId="f5da5af7-e039-402e-9968-2396affebe23" providerId="ADAL" clId="{E840E31E-F674-4CAF-9BE8-123FD856F395}" dt="2021-09-16T14:24:17.734" v="2842"/>
          <ac:spMkLst>
            <pc:docMk/>
            <pc:sldMk cId="2221753174" sldId="273"/>
            <ac:spMk id="10245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24:38.225" v="2845" actId="26606"/>
          <ac:grpSpMkLst>
            <pc:docMk/>
            <pc:sldMk cId="2221753174" sldId="273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4:38.225" v="2845" actId="26606"/>
          <ac:grpSpMkLst>
            <pc:docMk/>
            <pc:sldMk cId="2221753174" sldId="273"/>
            <ac:grpSpMk id="82" creationId="{68B27BBA-AE99-4D00-A26E-0B49DA4B37AC}"/>
          </ac:grpSpMkLst>
        </pc:grpChg>
        <pc:grpChg chg="del">
          <ac:chgData name="Marcelo Giovani Goulart Dalpiaz" userId="f5da5af7-e039-402e-9968-2396affebe23" providerId="ADAL" clId="{E840E31E-F674-4CAF-9BE8-123FD856F395}" dt="2021-09-16T14:24:17.734" v="2842"/>
          <ac:grpSpMkLst>
            <pc:docMk/>
            <pc:sldMk cId="2221753174" sldId="273"/>
            <ac:grpSpMk id="10244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24:17.734" v="2842"/>
          <ac:grpSpMkLst>
            <pc:docMk/>
            <pc:sldMk cId="2221753174" sldId="273"/>
            <ac:grpSpMk id="10246" creationId="{68B27BBA-AE99-4D00-A26E-0B49DA4B37AC}"/>
          </ac:grpSpMkLst>
        </pc:grpChg>
        <pc:picChg chg="add del">
          <ac:chgData name="Marcelo Giovani Goulart Dalpiaz" userId="f5da5af7-e039-402e-9968-2396affebe23" providerId="ADAL" clId="{E840E31E-F674-4CAF-9BE8-123FD856F395}" dt="2021-09-16T14:24:48.019" v="2847" actId="478"/>
          <ac:picMkLst>
            <pc:docMk/>
            <pc:sldMk cId="2221753174" sldId="273"/>
            <ac:picMk id="21" creationId="{2DAB9405-5CD6-40F6-9D4B-189479E916FD}"/>
          </ac:picMkLst>
        </pc:picChg>
        <pc:picChg chg="del">
          <ac:chgData name="Marcelo Giovani Goulart Dalpiaz" userId="f5da5af7-e039-402e-9968-2396affebe23" providerId="ADAL" clId="{E840E31E-F674-4CAF-9BE8-123FD856F395}" dt="2021-09-16T14:24:26.830" v="2843" actId="478"/>
          <ac:picMkLst>
            <pc:docMk/>
            <pc:sldMk cId="2221753174" sldId="273"/>
            <ac:picMk id="10242" creationId="{75D639C8-3C7D-4784-9EA6-E047B303B505}"/>
          </ac:picMkLst>
        </pc:picChg>
        <pc:picChg chg="add mod">
          <ac:chgData name="Marcelo Giovani Goulart Dalpiaz" userId="f5da5af7-e039-402e-9968-2396affebe23" providerId="ADAL" clId="{E840E31E-F674-4CAF-9BE8-123FD856F395}" dt="2021-09-16T14:24:38.225" v="2845" actId="26606"/>
          <ac:picMkLst>
            <pc:docMk/>
            <pc:sldMk cId="2221753174" sldId="273"/>
            <ac:picMk id="11266" creationId="{975CF9A6-0013-44A4-8BBB-2B021B3F5B7B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37:02.522" v="2968" actId="20577"/>
        <pc:sldMkLst>
          <pc:docMk/>
          <pc:sldMk cId="1542209194" sldId="274"/>
        </pc:sldMkLst>
        <pc:spChg chg="mod">
          <ac:chgData name="Marcelo Giovani Goulart Dalpiaz" userId="f5da5af7-e039-402e-9968-2396affebe23" providerId="ADAL" clId="{E840E31E-F674-4CAF-9BE8-123FD856F395}" dt="2021-09-16T14:37:02.522" v="2968" actId="20577"/>
          <ac:spMkLst>
            <pc:docMk/>
            <pc:sldMk cId="1542209194" sldId="274"/>
            <ac:spMk id="2" creationId="{08E77C62-6292-475D-8F01-273550CF4BAE}"/>
          </ac:spMkLst>
        </pc:spChg>
        <pc:spChg chg="del">
          <ac:chgData name="Marcelo Giovani Goulart Dalpiaz" userId="f5da5af7-e039-402e-9968-2396affebe23" providerId="ADAL" clId="{E840E31E-F674-4CAF-9BE8-123FD856F395}" dt="2021-09-16T14:25:04.268" v="2849"/>
          <ac:spMkLst>
            <pc:docMk/>
            <pc:sldMk cId="1542209194" sldId="274"/>
            <ac:spMk id="80" creationId="{5669AB50-4CAD-4D10-A09A-A0C01AF9E6F6}"/>
          </ac:spMkLst>
        </pc:spChg>
        <pc:spChg chg="add">
          <ac:chgData name="Marcelo Giovani Goulart Dalpiaz" userId="f5da5af7-e039-402e-9968-2396affebe23" providerId="ADAL" clId="{E840E31E-F674-4CAF-9BE8-123FD856F395}" dt="2021-09-16T14:25:16.884" v="2853" actId="26606"/>
          <ac:spMkLst>
            <pc:docMk/>
            <pc:sldMk cId="1542209194" sldId="274"/>
            <ac:spMk id="12293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6T14:25:04.268" v="2849"/>
          <ac:grpSpMkLst>
            <pc:docMk/>
            <pc:sldMk cId="1542209194" sldId="274"/>
            <ac:grpSpMk id="71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25:04.268" v="2849"/>
          <ac:grpSpMkLst>
            <pc:docMk/>
            <pc:sldMk cId="1542209194" sldId="274"/>
            <ac:grpSpMk id="82" creationId="{68B27BBA-AE99-4D00-A26E-0B49DA4B37AC}"/>
          </ac:grpSpMkLst>
        </pc:grpChg>
        <pc:grpChg chg="add">
          <ac:chgData name="Marcelo Giovani Goulart Dalpiaz" userId="f5da5af7-e039-402e-9968-2396affebe23" providerId="ADAL" clId="{E840E31E-F674-4CAF-9BE8-123FD856F395}" dt="2021-09-16T14:25:16.884" v="2853" actId="26606"/>
          <ac:grpSpMkLst>
            <pc:docMk/>
            <pc:sldMk cId="1542209194" sldId="274"/>
            <ac:grpSpMk id="12292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5:16.884" v="2853" actId="26606"/>
          <ac:grpSpMkLst>
            <pc:docMk/>
            <pc:sldMk cId="1542209194" sldId="274"/>
            <ac:grpSpMk id="12294" creationId="{68B27BBA-AE99-4D00-A26E-0B49DA4B37AC}"/>
          </ac:grpSpMkLst>
        </pc:grpChg>
        <pc:picChg chg="add del">
          <ac:chgData name="Marcelo Giovani Goulart Dalpiaz" userId="f5da5af7-e039-402e-9968-2396affebe23" providerId="ADAL" clId="{E840E31E-F674-4CAF-9BE8-123FD856F395}" dt="2021-09-16T14:25:26.992" v="2855" actId="478"/>
          <ac:picMkLst>
            <pc:docMk/>
            <pc:sldMk cId="1542209194" sldId="274"/>
            <ac:picMk id="21" creationId="{F72E4D45-909D-4F33-B298-55F815FB46A8}"/>
          </ac:picMkLst>
        </pc:picChg>
        <pc:picChg chg="del mod">
          <ac:chgData name="Marcelo Giovani Goulart Dalpiaz" userId="f5da5af7-e039-402e-9968-2396affebe23" providerId="ADAL" clId="{E840E31E-F674-4CAF-9BE8-123FD856F395}" dt="2021-09-16T14:25:08.074" v="2851" actId="478"/>
          <ac:picMkLst>
            <pc:docMk/>
            <pc:sldMk cId="1542209194" sldId="274"/>
            <ac:picMk id="11266" creationId="{975CF9A6-0013-44A4-8BBB-2B021B3F5B7B}"/>
          </ac:picMkLst>
        </pc:picChg>
        <pc:picChg chg="add mod">
          <ac:chgData name="Marcelo Giovani Goulart Dalpiaz" userId="f5da5af7-e039-402e-9968-2396affebe23" providerId="ADAL" clId="{E840E31E-F674-4CAF-9BE8-123FD856F395}" dt="2021-09-16T14:25:16.884" v="2853" actId="26606"/>
          <ac:picMkLst>
            <pc:docMk/>
            <pc:sldMk cId="1542209194" sldId="274"/>
            <ac:picMk id="12290" creationId="{4752690D-BF9E-4ADB-90DD-3A60BF1EC02B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38:34.702" v="2997" actId="20577"/>
        <pc:sldMkLst>
          <pc:docMk/>
          <pc:sldMk cId="1732607940" sldId="275"/>
        </pc:sldMkLst>
        <pc:spChg chg="mod">
          <ac:chgData name="Marcelo Giovani Goulart Dalpiaz" userId="f5da5af7-e039-402e-9968-2396affebe23" providerId="ADAL" clId="{E840E31E-F674-4CAF-9BE8-123FD856F395}" dt="2021-09-16T14:38:34.702" v="2997" actId="20577"/>
          <ac:spMkLst>
            <pc:docMk/>
            <pc:sldMk cId="1732607940" sldId="275"/>
            <ac:spMk id="2" creationId="{08E77C62-6292-475D-8F01-273550CF4BAE}"/>
          </ac:spMkLst>
        </pc:spChg>
        <pc:spChg chg="add">
          <ac:chgData name="Marcelo Giovani Goulart Dalpiaz" userId="f5da5af7-e039-402e-9968-2396affebe23" providerId="ADAL" clId="{E840E31E-F674-4CAF-9BE8-123FD856F395}" dt="2021-09-16T14:26:07.851" v="2860" actId="26606"/>
          <ac:spMkLst>
            <pc:docMk/>
            <pc:sldMk cId="1732607940" sldId="275"/>
            <ac:spMk id="80" creationId="{5669AB50-4CAD-4D10-A09A-A0C01AF9E6F6}"/>
          </ac:spMkLst>
        </pc:spChg>
        <pc:spChg chg="del">
          <ac:chgData name="Marcelo Giovani Goulart Dalpiaz" userId="f5da5af7-e039-402e-9968-2396affebe23" providerId="ADAL" clId="{E840E31E-F674-4CAF-9BE8-123FD856F395}" dt="2021-09-16T14:25:34.019" v="2857"/>
          <ac:spMkLst>
            <pc:docMk/>
            <pc:sldMk cId="1732607940" sldId="275"/>
            <ac:spMk id="12293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26:07.851" v="2860" actId="26606"/>
          <ac:grpSpMkLst>
            <pc:docMk/>
            <pc:sldMk cId="1732607940" sldId="275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6:07.851" v="2860" actId="26606"/>
          <ac:grpSpMkLst>
            <pc:docMk/>
            <pc:sldMk cId="1732607940" sldId="275"/>
            <ac:grpSpMk id="82" creationId="{68B27BBA-AE99-4D00-A26E-0B49DA4B37AC}"/>
          </ac:grpSpMkLst>
        </pc:grpChg>
        <pc:grpChg chg="del">
          <ac:chgData name="Marcelo Giovani Goulart Dalpiaz" userId="f5da5af7-e039-402e-9968-2396affebe23" providerId="ADAL" clId="{E840E31E-F674-4CAF-9BE8-123FD856F395}" dt="2021-09-16T14:25:34.019" v="2857"/>
          <ac:grpSpMkLst>
            <pc:docMk/>
            <pc:sldMk cId="1732607940" sldId="275"/>
            <ac:grpSpMk id="12292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25:34.019" v="2857"/>
          <ac:grpSpMkLst>
            <pc:docMk/>
            <pc:sldMk cId="1732607940" sldId="275"/>
            <ac:grpSpMk id="12294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6T14:25:59.630" v="2858" actId="478"/>
          <ac:picMkLst>
            <pc:docMk/>
            <pc:sldMk cId="1732607940" sldId="275"/>
            <ac:picMk id="12290" creationId="{4752690D-BF9E-4ADB-90DD-3A60BF1EC02B}"/>
          </ac:picMkLst>
        </pc:picChg>
        <pc:picChg chg="add mod">
          <ac:chgData name="Marcelo Giovani Goulart Dalpiaz" userId="f5da5af7-e039-402e-9968-2396affebe23" providerId="ADAL" clId="{E840E31E-F674-4CAF-9BE8-123FD856F395}" dt="2021-09-16T14:26:07.851" v="2860" actId="26606"/>
          <ac:picMkLst>
            <pc:docMk/>
            <pc:sldMk cId="1732607940" sldId="275"/>
            <ac:picMk id="13314" creationId="{701D21F2-4673-416D-8CD4-60592FBB5D03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39:19.668" v="3015" actId="20577"/>
        <pc:sldMkLst>
          <pc:docMk/>
          <pc:sldMk cId="2915431816" sldId="276"/>
        </pc:sldMkLst>
        <pc:spChg chg="mod">
          <ac:chgData name="Marcelo Giovani Goulart Dalpiaz" userId="f5da5af7-e039-402e-9968-2396affebe23" providerId="ADAL" clId="{E840E31E-F674-4CAF-9BE8-123FD856F395}" dt="2021-09-16T14:39:19.668" v="3015" actId="20577"/>
          <ac:spMkLst>
            <pc:docMk/>
            <pc:sldMk cId="2915431816" sldId="276"/>
            <ac:spMk id="2" creationId="{08E77C62-6292-475D-8F01-273550CF4BAE}"/>
          </ac:spMkLst>
        </pc:spChg>
        <pc:spChg chg="del">
          <ac:chgData name="Marcelo Giovani Goulart Dalpiaz" userId="f5da5af7-e039-402e-9968-2396affebe23" providerId="ADAL" clId="{E840E31E-F674-4CAF-9BE8-123FD856F395}" dt="2021-09-16T14:26:11.855" v="2862"/>
          <ac:spMkLst>
            <pc:docMk/>
            <pc:sldMk cId="2915431816" sldId="276"/>
            <ac:spMk id="80" creationId="{5669AB50-4CAD-4D10-A09A-A0C01AF9E6F6}"/>
          </ac:spMkLst>
        </pc:spChg>
        <pc:spChg chg="add">
          <ac:chgData name="Marcelo Giovani Goulart Dalpiaz" userId="f5da5af7-e039-402e-9968-2396affebe23" providerId="ADAL" clId="{E840E31E-F674-4CAF-9BE8-123FD856F395}" dt="2021-09-16T14:26:52.476" v="2865" actId="26606"/>
          <ac:spMkLst>
            <pc:docMk/>
            <pc:sldMk cId="2915431816" sldId="276"/>
            <ac:spMk id="14341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6T14:26:11.855" v="2862"/>
          <ac:grpSpMkLst>
            <pc:docMk/>
            <pc:sldMk cId="2915431816" sldId="276"/>
            <ac:grpSpMk id="71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26:11.855" v="2862"/>
          <ac:grpSpMkLst>
            <pc:docMk/>
            <pc:sldMk cId="2915431816" sldId="276"/>
            <ac:grpSpMk id="82" creationId="{68B27BBA-AE99-4D00-A26E-0B49DA4B37AC}"/>
          </ac:grpSpMkLst>
        </pc:grpChg>
        <pc:grpChg chg="add">
          <ac:chgData name="Marcelo Giovani Goulart Dalpiaz" userId="f5da5af7-e039-402e-9968-2396affebe23" providerId="ADAL" clId="{E840E31E-F674-4CAF-9BE8-123FD856F395}" dt="2021-09-16T14:26:52.476" v="2865" actId="26606"/>
          <ac:grpSpMkLst>
            <pc:docMk/>
            <pc:sldMk cId="2915431816" sldId="276"/>
            <ac:grpSpMk id="14340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26:52.476" v="2865" actId="26606"/>
          <ac:grpSpMkLst>
            <pc:docMk/>
            <pc:sldMk cId="2915431816" sldId="276"/>
            <ac:grpSpMk id="14342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6T14:26:13.211" v="2863" actId="478"/>
          <ac:picMkLst>
            <pc:docMk/>
            <pc:sldMk cId="2915431816" sldId="276"/>
            <ac:picMk id="13314" creationId="{701D21F2-4673-416D-8CD4-60592FBB5D03}"/>
          </ac:picMkLst>
        </pc:picChg>
        <pc:picChg chg="add mod">
          <ac:chgData name="Marcelo Giovani Goulart Dalpiaz" userId="f5da5af7-e039-402e-9968-2396affebe23" providerId="ADAL" clId="{E840E31E-F674-4CAF-9BE8-123FD856F395}" dt="2021-09-16T14:26:52.476" v="2865" actId="26606"/>
          <ac:picMkLst>
            <pc:docMk/>
            <pc:sldMk cId="2915431816" sldId="276"/>
            <ac:picMk id="14338" creationId="{4BCF08D4-9DBB-4B2B-9B3E-D48BBD7922D7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6T14:40:23.257" v="3041" actId="404"/>
        <pc:sldMkLst>
          <pc:docMk/>
          <pc:sldMk cId="1396545906" sldId="277"/>
        </pc:sldMkLst>
        <pc:spChg chg="mod">
          <ac:chgData name="Marcelo Giovani Goulart Dalpiaz" userId="f5da5af7-e039-402e-9968-2396affebe23" providerId="ADAL" clId="{E840E31E-F674-4CAF-9BE8-123FD856F395}" dt="2021-09-16T14:40:23.257" v="3041" actId="404"/>
          <ac:spMkLst>
            <pc:docMk/>
            <pc:sldMk cId="1396545906" sldId="277"/>
            <ac:spMk id="2" creationId="{08E77C62-6292-475D-8F01-273550CF4BAE}"/>
          </ac:spMkLst>
        </pc:spChg>
        <pc:spChg chg="add">
          <ac:chgData name="Marcelo Giovani Goulart Dalpiaz" userId="f5da5af7-e039-402e-9968-2396affebe23" providerId="ADAL" clId="{E840E31E-F674-4CAF-9BE8-123FD856F395}" dt="2021-09-16T14:30:29.451" v="2870" actId="26606"/>
          <ac:spMkLst>
            <pc:docMk/>
            <pc:sldMk cId="1396545906" sldId="277"/>
            <ac:spMk id="80" creationId="{5669AB50-4CAD-4D10-A09A-A0C01AF9E6F6}"/>
          </ac:spMkLst>
        </pc:spChg>
        <pc:spChg chg="del">
          <ac:chgData name="Marcelo Giovani Goulart Dalpiaz" userId="f5da5af7-e039-402e-9968-2396affebe23" providerId="ADAL" clId="{E840E31E-F674-4CAF-9BE8-123FD856F395}" dt="2021-09-16T14:30:20.063" v="2867"/>
          <ac:spMkLst>
            <pc:docMk/>
            <pc:sldMk cId="1396545906" sldId="277"/>
            <ac:spMk id="14341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6T14:30:29.451" v="2870" actId="26606"/>
          <ac:grpSpMkLst>
            <pc:docMk/>
            <pc:sldMk cId="1396545906" sldId="277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6T14:30:29.451" v="2870" actId="26606"/>
          <ac:grpSpMkLst>
            <pc:docMk/>
            <pc:sldMk cId="1396545906" sldId="277"/>
            <ac:grpSpMk id="82" creationId="{68B27BBA-AE99-4D00-A26E-0B49DA4B37AC}"/>
          </ac:grpSpMkLst>
        </pc:grpChg>
        <pc:grpChg chg="del">
          <ac:chgData name="Marcelo Giovani Goulart Dalpiaz" userId="f5da5af7-e039-402e-9968-2396affebe23" providerId="ADAL" clId="{E840E31E-F674-4CAF-9BE8-123FD856F395}" dt="2021-09-16T14:30:20.063" v="2867"/>
          <ac:grpSpMkLst>
            <pc:docMk/>
            <pc:sldMk cId="1396545906" sldId="277"/>
            <ac:grpSpMk id="14340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6T14:30:20.063" v="2867"/>
          <ac:grpSpMkLst>
            <pc:docMk/>
            <pc:sldMk cId="1396545906" sldId="277"/>
            <ac:grpSpMk id="14342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6T14:30:26.178" v="2868" actId="478"/>
          <ac:picMkLst>
            <pc:docMk/>
            <pc:sldMk cId="1396545906" sldId="277"/>
            <ac:picMk id="14338" creationId="{4BCF08D4-9DBB-4B2B-9B3E-D48BBD7922D7}"/>
          </ac:picMkLst>
        </pc:picChg>
        <pc:picChg chg="add mod">
          <ac:chgData name="Marcelo Giovani Goulart Dalpiaz" userId="f5da5af7-e039-402e-9968-2396affebe23" providerId="ADAL" clId="{E840E31E-F674-4CAF-9BE8-123FD856F395}" dt="2021-09-16T14:30:29.451" v="2870" actId="26606"/>
          <ac:picMkLst>
            <pc:docMk/>
            <pc:sldMk cId="1396545906" sldId="277"/>
            <ac:picMk id="15362" creationId="{11B8021E-80B9-4037-90D6-36A167E2B47D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7T11:18:13.209" v="3071" actId="6549"/>
        <pc:sldMkLst>
          <pc:docMk/>
          <pc:sldMk cId="1536634629" sldId="278"/>
        </pc:sldMkLst>
        <pc:spChg chg="mod">
          <ac:chgData name="Marcelo Giovani Goulart Dalpiaz" userId="f5da5af7-e039-402e-9968-2396affebe23" providerId="ADAL" clId="{E840E31E-F674-4CAF-9BE8-123FD856F395}" dt="2021-09-17T11:18:13.209" v="3071" actId="6549"/>
          <ac:spMkLst>
            <pc:docMk/>
            <pc:sldMk cId="1536634629" sldId="278"/>
            <ac:spMk id="2" creationId="{08E77C62-6292-475D-8F01-273550CF4BAE}"/>
          </ac:spMkLst>
        </pc:spChg>
        <pc:spChg chg="add del">
          <ac:chgData name="Marcelo Giovani Goulart Dalpiaz" userId="f5da5af7-e039-402e-9968-2396affebe23" providerId="ADAL" clId="{E840E31E-F674-4CAF-9BE8-123FD856F395}" dt="2021-09-17T11:16:52.116" v="3066" actId="478"/>
          <ac:spMkLst>
            <pc:docMk/>
            <pc:sldMk cId="1536634629" sldId="278"/>
            <ac:spMk id="3" creationId="{A51553E9-4808-4E89-9ACE-28F5A896F959}"/>
          </ac:spMkLst>
        </pc:spChg>
        <pc:spChg chg="del">
          <ac:chgData name="Marcelo Giovani Goulart Dalpiaz" userId="f5da5af7-e039-402e-9968-2396affebe23" providerId="ADAL" clId="{E840E31E-F674-4CAF-9BE8-123FD856F395}" dt="2021-09-17T11:16:21.427" v="3052"/>
          <ac:spMkLst>
            <pc:docMk/>
            <pc:sldMk cId="1536634629" sldId="278"/>
            <ac:spMk id="80" creationId="{5669AB50-4CAD-4D10-A09A-A0C01AF9E6F6}"/>
          </ac:spMkLst>
        </pc:spChg>
        <pc:spChg chg="add">
          <ac:chgData name="Marcelo Giovani Goulart Dalpiaz" userId="f5da5af7-e039-402e-9968-2396affebe23" providerId="ADAL" clId="{E840E31E-F674-4CAF-9BE8-123FD856F395}" dt="2021-09-17T11:17:59.298" v="3068" actId="26606"/>
          <ac:spMkLst>
            <pc:docMk/>
            <pc:sldMk cId="1536634629" sldId="278"/>
            <ac:spMk id="16391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7T11:16:21.427" v="3052"/>
          <ac:grpSpMkLst>
            <pc:docMk/>
            <pc:sldMk cId="1536634629" sldId="278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7T11:17:59.298" v="3068" actId="26606"/>
          <ac:grpSpMkLst>
            <pc:docMk/>
            <pc:sldMk cId="1536634629" sldId="278"/>
            <ac:grpSpMk id="73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7T11:16:21.427" v="3052"/>
          <ac:grpSpMkLst>
            <pc:docMk/>
            <pc:sldMk cId="1536634629" sldId="278"/>
            <ac:grpSpMk id="82" creationId="{68B27BBA-AE99-4D00-A26E-0B49DA4B37AC}"/>
          </ac:grpSpMkLst>
        </pc:grpChg>
        <pc:grpChg chg="add">
          <ac:chgData name="Marcelo Giovani Goulart Dalpiaz" userId="f5da5af7-e039-402e-9968-2396affebe23" providerId="ADAL" clId="{E840E31E-F674-4CAF-9BE8-123FD856F395}" dt="2021-09-17T11:17:59.298" v="3068" actId="26606"/>
          <ac:grpSpMkLst>
            <pc:docMk/>
            <pc:sldMk cId="1536634629" sldId="278"/>
            <ac:grpSpMk id="84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7T11:16:48.553" v="3064" actId="478"/>
          <ac:picMkLst>
            <pc:docMk/>
            <pc:sldMk cId="1536634629" sldId="278"/>
            <ac:picMk id="15362" creationId="{11B8021E-80B9-4037-90D6-36A167E2B47D}"/>
          </ac:picMkLst>
        </pc:picChg>
        <pc:picChg chg="add mod">
          <ac:chgData name="Marcelo Giovani Goulart Dalpiaz" userId="f5da5af7-e039-402e-9968-2396affebe23" providerId="ADAL" clId="{E840E31E-F674-4CAF-9BE8-123FD856F395}" dt="2021-09-17T11:18:08.280" v="3070" actId="14100"/>
          <ac:picMkLst>
            <pc:docMk/>
            <pc:sldMk cId="1536634629" sldId="278"/>
            <ac:picMk id="16388" creationId="{6FBC8ABD-9D9C-43C2-8B2D-5BE51A98808A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7T11:20:27.749" v="3078"/>
        <pc:sldMkLst>
          <pc:docMk/>
          <pc:sldMk cId="1404766944" sldId="279"/>
        </pc:sldMkLst>
        <pc:spChg chg="mod">
          <ac:chgData name="Marcelo Giovani Goulart Dalpiaz" userId="f5da5af7-e039-402e-9968-2396affebe23" providerId="ADAL" clId="{E840E31E-F674-4CAF-9BE8-123FD856F395}" dt="2021-09-17T11:20:04.455" v="3076" actId="26606"/>
          <ac:spMkLst>
            <pc:docMk/>
            <pc:sldMk cId="1404766944" sldId="279"/>
            <ac:spMk id="2" creationId="{08E77C62-6292-475D-8F01-273550CF4BAE}"/>
          </ac:spMkLst>
        </pc:spChg>
        <pc:spChg chg="add">
          <ac:chgData name="Marcelo Giovani Goulart Dalpiaz" userId="f5da5af7-e039-402e-9968-2396affebe23" providerId="ADAL" clId="{E840E31E-F674-4CAF-9BE8-123FD856F395}" dt="2021-09-17T11:20:04.455" v="3076" actId="26606"/>
          <ac:spMkLst>
            <pc:docMk/>
            <pc:sldMk cId="1404766944" sldId="279"/>
            <ac:spMk id="17" creationId="{5669AB50-4CAD-4D10-A09A-A0C01AF9E6F6}"/>
          </ac:spMkLst>
        </pc:spChg>
        <pc:spChg chg="del">
          <ac:chgData name="Marcelo Giovani Goulart Dalpiaz" userId="f5da5af7-e039-402e-9968-2396affebe23" providerId="ADAL" clId="{E840E31E-F674-4CAF-9BE8-123FD856F395}" dt="2021-09-17T11:18:20.485" v="3073"/>
          <ac:spMkLst>
            <pc:docMk/>
            <pc:sldMk cId="1404766944" sldId="279"/>
            <ac:spMk id="16391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17T11:20:04.455" v="3076" actId="26606"/>
          <ac:grpSpMkLst>
            <pc:docMk/>
            <pc:sldMk cId="1404766944" sldId="279"/>
            <ac:grpSpMk id="8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7T11:20:04.455" v="3076" actId="26606"/>
          <ac:grpSpMkLst>
            <pc:docMk/>
            <pc:sldMk cId="1404766944" sldId="279"/>
            <ac:grpSpMk id="19" creationId="{68B27BBA-AE99-4D00-A26E-0B49DA4B37AC}"/>
          </ac:grpSpMkLst>
        </pc:grpChg>
        <pc:grpChg chg="del">
          <ac:chgData name="Marcelo Giovani Goulart Dalpiaz" userId="f5da5af7-e039-402e-9968-2396affebe23" providerId="ADAL" clId="{E840E31E-F674-4CAF-9BE8-123FD856F395}" dt="2021-09-17T11:18:20.485" v="3073"/>
          <ac:grpSpMkLst>
            <pc:docMk/>
            <pc:sldMk cId="1404766944" sldId="279"/>
            <ac:grpSpMk id="73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7T11:18:20.485" v="3073"/>
          <ac:grpSpMkLst>
            <pc:docMk/>
            <pc:sldMk cId="1404766944" sldId="279"/>
            <ac:grpSpMk id="84" creationId="{68B27BBA-AE99-4D00-A26E-0B49DA4B37AC}"/>
          </ac:grpSpMkLst>
        </pc:grpChg>
        <pc:picChg chg="add mod">
          <ac:chgData name="Marcelo Giovani Goulart Dalpiaz" userId="f5da5af7-e039-402e-9968-2396affebe23" providerId="ADAL" clId="{E840E31E-F674-4CAF-9BE8-123FD856F395}" dt="2021-09-17T11:20:04.455" v="3076" actId="26606"/>
          <ac:picMkLst>
            <pc:docMk/>
            <pc:sldMk cId="1404766944" sldId="279"/>
            <ac:picMk id="3" creationId="{2194D908-A6E7-4F3D-864A-14FF28E2B252}"/>
          </ac:picMkLst>
        </pc:picChg>
        <pc:picChg chg="add del">
          <ac:chgData name="Marcelo Giovani Goulart Dalpiaz" userId="f5da5af7-e039-402e-9968-2396affebe23" providerId="ADAL" clId="{E840E31E-F674-4CAF-9BE8-123FD856F395}" dt="2021-09-17T11:20:27.749" v="3078"/>
          <ac:picMkLst>
            <pc:docMk/>
            <pc:sldMk cId="1404766944" sldId="279"/>
            <ac:picMk id="4" creationId="{14AB74F6-4B44-4DE3-8704-59F9BE156561}"/>
          </ac:picMkLst>
        </pc:picChg>
        <pc:picChg chg="del">
          <ac:chgData name="Marcelo Giovani Goulart Dalpiaz" userId="f5da5af7-e039-402e-9968-2396affebe23" providerId="ADAL" clId="{E840E31E-F674-4CAF-9BE8-123FD856F395}" dt="2021-09-17T11:18:23.285" v="3074" actId="478"/>
          <ac:picMkLst>
            <pc:docMk/>
            <pc:sldMk cId="1404766944" sldId="279"/>
            <ac:picMk id="16388" creationId="{6FBC8ABD-9D9C-43C2-8B2D-5BE51A98808A}"/>
          </ac:picMkLst>
        </pc:picChg>
      </pc:sldChg>
      <pc:sldChg chg="addSp delSp modSp add mod setBg delDesignElem">
        <pc:chgData name="Marcelo Giovani Goulart Dalpiaz" userId="f5da5af7-e039-402e-9968-2396affebe23" providerId="ADAL" clId="{E840E31E-F674-4CAF-9BE8-123FD856F395}" dt="2021-09-17T11:23:55.404" v="3085"/>
        <pc:sldMkLst>
          <pc:docMk/>
          <pc:sldMk cId="724032307" sldId="280"/>
        </pc:sldMkLst>
        <pc:spChg chg="add del">
          <ac:chgData name="Marcelo Giovani Goulart Dalpiaz" userId="f5da5af7-e039-402e-9968-2396affebe23" providerId="ADAL" clId="{E840E31E-F674-4CAF-9BE8-123FD856F395}" dt="2021-09-17T11:23:55.404" v="3085"/>
          <ac:spMkLst>
            <pc:docMk/>
            <pc:sldMk cId="724032307" sldId="280"/>
            <ac:spMk id="4" creationId="{763E4E7E-A6B7-45D1-8485-5A733DC3CF72}"/>
          </ac:spMkLst>
        </pc:spChg>
        <pc:spChg chg="del">
          <ac:chgData name="Marcelo Giovani Goulart Dalpiaz" userId="f5da5af7-e039-402e-9968-2396affebe23" providerId="ADAL" clId="{E840E31E-F674-4CAF-9BE8-123FD856F395}" dt="2021-09-17T11:20:31.165" v="3080"/>
          <ac:spMkLst>
            <pc:docMk/>
            <pc:sldMk cId="724032307" sldId="280"/>
            <ac:spMk id="17" creationId="{5669AB50-4CAD-4D10-A09A-A0C01AF9E6F6}"/>
          </ac:spMkLst>
        </pc:spChg>
        <pc:spChg chg="add">
          <ac:chgData name="Marcelo Giovani Goulart Dalpiaz" userId="f5da5af7-e039-402e-9968-2396affebe23" providerId="ADAL" clId="{E840E31E-F674-4CAF-9BE8-123FD856F395}" dt="2021-09-17T11:21:24.147" v="3083" actId="26606"/>
          <ac:spMkLst>
            <pc:docMk/>
            <pc:sldMk cId="724032307" sldId="280"/>
            <ac:spMk id="80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7T11:20:31.165" v="3080"/>
          <ac:grpSpMkLst>
            <pc:docMk/>
            <pc:sldMk cId="724032307" sldId="280"/>
            <ac:grpSpMk id="8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7T11:20:31.165" v="3080"/>
          <ac:grpSpMkLst>
            <pc:docMk/>
            <pc:sldMk cId="724032307" sldId="280"/>
            <ac:grpSpMk id="19" creationId="{68B27BBA-AE99-4D00-A26E-0B49DA4B37AC}"/>
          </ac:grpSpMkLst>
        </pc:grpChg>
        <pc:grpChg chg="add">
          <ac:chgData name="Marcelo Giovani Goulart Dalpiaz" userId="f5da5af7-e039-402e-9968-2396affebe23" providerId="ADAL" clId="{E840E31E-F674-4CAF-9BE8-123FD856F395}" dt="2021-09-17T11:21:24.147" v="3083" actId="26606"/>
          <ac:grpSpMkLst>
            <pc:docMk/>
            <pc:sldMk cId="724032307" sldId="280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17T11:21:24.147" v="3083" actId="26606"/>
          <ac:grpSpMkLst>
            <pc:docMk/>
            <pc:sldMk cId="724032307" sldId="280"/>
            <ac:grpSpMk id="82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7T11:21:21.024" v="3082" actId="478"/>
          <ac:picMkLst>
            <pc:docMk/>
            <pc:sldMk cId="724032307" sldId="280"/>
            <ac:picMk id="3" creationId="{2194D908-A6E7-4F3D-864A-14FF28E2B252}"/>
          </ac:picMkLst>
        </pc:picChg>
        <pc:picChg chg="add mod">
          <ac:chgData name="Marcelo Giovani Goulart Dalpiaz" userId="f5da5af7-e039-402e-9968-2396affebe23" providerId="ADAL" clId="{E840E31E-F674-4CAF-9BE8-123FD856F395}" dt="2021-09-17T11:21:24.147" v="3083" actId="26606"/>
          <ac:picMkLst>
            <pc:docMk/>
            <pc:sldMk cId="724032307" sldId="280"/>
            <ac:picMk id="17410" creationId="{D87CF4E8-833D-422B-A620-B1ED0CBA97E2}"/>
          </ac:picMkLst>
        </pc:picChg>
      </pc:sldChg>
      <pc:sldChg chg="delSp modSp add del setBg delDesignElem">
        <pc:chgData name="Marcelo Giovani Goulart Dalpiaz" userId="f5da5af7-e039-402e-9968-2396affebe23" providerId="ADAL" clId="{E840E31E-F674-4CAF-9BE8-123FD856F395}" dt="2021-09-17T11:24:08.951" v="3100" actId="2696"/>
        <pc:sldMkLst>
          <pc:docMk/>
          <pc:sldMk cId="1882939992" sldId="281"/>
        </pc:sldMkLst>
        <pc:spChg chg="mod">
          <ac:chgData name="Marcelo Giovani Goulart Dalpiaz" userId="f5da5af7-e039-402e-9968-2396affebe23" providerId="ADAL" clId="{E840E31E-F674-4CAF-9BE8-123FD856F395}" dt="2021-09-17T11:24:03.314" v="3099" actId="20577"/>
          <ac:spMkLst>
            <pc:docMk/>
            <pc:sldMk cId="1882939992" sldId="281"/>
            <ac:spMk id="2" creationId="{08E77C62-6292-475D-8F01-273550CF4BAE}"/>
          </ac:spMkLst>
        </pc:spChg>
        <pc:spChg chg="del">
          <ac:chgData name="Marcelo Giovani Goulart Dalpiaz" userId="f5da5af7-e039-402e-9968-2396affebe23" providerId="ADAL" clId="{E840E31E-F674-4CAF-9BE8-123FD856F395}" dt="2021-09-17T11:23:57.045" v="3087"/>
          <ac:spMkLst>
            <pc:docMk/>
            <pc:sldMk cId="1882939992" sldId="281"/>
            <ac:spMk id="80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7T11:23:57.045" v="3087"/>
          <ac:grpSpMkLst>
            <pc:docMk/>
            <pc:sldMk cId="1882939992" sldId="281"/>
            <ac:grpSpMk id="71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7T11:23:57.045" v="3087"/>
          <ac:grpSpMkLst>
            <pc:docMk/>
            <pc:sldMk cId="1882939992" sldId="281"/>
            <ac:grpSpMk id="82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7T11:24:00.246" v="3088" actId="478"/>
          <ac:picMkLst>
            <pc:docMk/>
            <pc:sldMk cId="1882939992" sldId="281"/>
            <ac:picMk id="17410" creationId="{D87CF4E8-833D-422B-A620-B1ED0CBA97E2}"/>
          </ac:picMkLst>
        </pc:picChg>
      </pc:sldChg>
      <pc:sldChg chg="modSp add">
        <pc:chgData name="Marcelo Giovani Goulart Dalpiaz" userId="f5da5af7-e039-402e-9968-2396affebe23" providerId="ADAL" clId="{E840E31E-F674-4CAF-9BE8-123FD856F395}" dt="2021-09-17T11:30:05.577" v="3147" actId="20577"/>
        <pc:sldMkLst>
          <pc:docMk/>
          <pc:sldMk cId="3438056309" sldId="281"/>
        </pc:sldMkLst>
        <pc:spChg chg="mod">
          <ac:chgData name="Marcelo Giovani Goulart Dalpiaz" userId="f5da5af7-e039-402e-9968-2396affebe23" providerId="ADAL" clId="{E840E31E-F674-4CAF-9BE8-123FD856F395}" dt="2021-09-17T11:24:43.090" v="3114" actId="20577"/>
          <ac:spMkLst>
            <pc:docMk/>
            <pc:sldMk cId="3438056309" sldId="281"/>
            <ac:spMk id="2" creationId="{B731783F-9CB0-4726-A750-5051CC33FEB5}"/>
          </ac:spMkLst>
        </pc:spChg>
        <pc:spChg chg="mod">
          <ac:chgData name="Marcelo Giovani Goulart Dalpiaz" userId="f5da5af7-e039-402e-9968-2396affebe23" providerId="ADAL" clId="{E840E31E-F674-4CAF-9BE8-123FD856F395}" dt="2021-09-17T11:30:05.577" v="3147" actId="20577"/>
          <ac:spMkLst>
            <pc:docMk/>
            <pc:sldMk cId="3438056309" sldId="281"/>
            <ac:spMk id="3" creationId="{465B56EE-8AED-4D65-8825-DF7A9A70EED1}"/>
          </ac:spMkLst>
        </pc:spChg>
      </pc:sldChg>
      <pc:sldChg chg="modSp add">
        <pc:chgData name="Marcelo Giovani Goulart Dalpiaz" userId="f5da5af7-e039-402e-9968-2396affebe23" providerId="ADAL" clId="{E840E31E-F674-4CAF-9BE8-123FD856F395}" dt="2021-09-17T11:32:26.684" v="3170" actId="20577"/>
        <pc:sldMkLst>
          <pc:docMk/>
          <pc:sldMk cId="3667527005" sldId="282"/>
        </pc:sldMkLst>
        <pc:spChg chg="mod">
          <ac:chgData name="Marcelo Giovani Goulart Dalpiaz" userId="f5da5af7-e039-402e-9968-2396affebe23" providerId="ADAL" clId="{E840E31E-F674-4CAF-9BE8-123FD856F395}" dt="2021-09-17T11:32:26.684" v="3170" actId="20577"/>
          <ac:spMkLst>
            <pc:docMk/>
            <pc:sldMk cId="3667527005" sldId="282"/>
            <ac:spMk id="3" creationId="{465B56EE-8AED-4D65-8825-DF7A9A70EED1}"/>
          </ac:spMkLst>
        </pc:spChg>
      </pc:sldChg>
      <pc:sldChg chg="delSp modSp add del setBg delDesignElem">
        <pc:chgData name="Marcelo Giovani Goulart Dalpiaz" userId="f5da5af7-e039-402e-9968-2396affebe23" providerId="ADAL" clId="{E840E31E-F674-4CAF-9BE8-123FD856F395}" dt="2021-09-17T11:35:37.048" v="3179" actId="2696"/>
        <pc:sldMkLst>
          <pc:docMk/>
          <pc:sldMk cId="513141737" sldId="283"/>
        </pc:sldMkLst>
        <pc:spChg chg="mod">
          <ac:chgData name="Marcelo Giovani Goulart Dalpiaz" userId="f5da5af7-e039-402e-9968-2396affebe23" providerId="ADAL" clId="{E840E31E-F674-4CAF-9BE8-123FD856F395}" dt="2021-09-17T11:35:28.134" v="3178"/>
          <ac:spMkLst>
            <pc:docMk/>
            <pc:sldMk cId="513141737" sldId="283"/>
            <ac:spMk id="2" creationId="{08E77C62-6292-475D-8F01-273550CF4BAE}"/>
          </ac:spMkLst>
        </pc:spChg>
        <pc:spChg chg="del">
          <ac:chgData name="Marcelo Giovani Goulart Dalpiaz" userId="f5da5af7-e039-402e-9968-2396affebe23" providerId="ADAL" clId="{E840E31E-F674-4CAF-9BE8-123FD856F395}" dt="2021-09-17T11:34:36.255" v="3172"/>
          <ac:spMkLst>
            <pc:docMk/>
            <pc:sldMk cId="513141737" sldId="283"/>
            <ac:spMk id="80" creationId="{5669AB50-4CAD-4D10-A09A-A0C01AF9E6F6}"/>
          </ac:spMkLst>
        </pc:spChg>
        <pc:grpChg chg="del">
          <ac:chgData name="Marcelo Giovani Goulart Dalpiaz" userId="f5da5af7-e039-402e-9968-2396affebe23" providerId="ADAL" clId="{E840E31E-F674-4CAF-9BE8-123FD856F395}" dt="2021-09-17T11:34:36.255" v="3172"/>
          <ac:grpSpMkLst>
            <pc:docMk/>
            <pc:sldMk cId="513141737" sldId="283"/>
            <ac:grpSpMk id="71" creationId="{5A992EA8-A2AE-480C-BFF9-7B134643975C}"/>
          </ac:grpSpMkLst>
        </pc:grpChg>
        <pc:grpChg chg="del">
          <ac:chgData name="Marcelo Giovani Goulart Dalpiaz" userId="f5da5af7-e039-402e-9968-2396affebe23" providerId="ADAL" clId="{E840E31E-F674-4CAF-9BE8-123FD856F395}" dt="2021-09-17T11:34:36.255" v="3172"/>
          <ac:grpSpMkLst>
            <pc:docMk/>
            <pc:sldMk cId="513141737" sldId="283"/>
            <ac:grpSpMk id="82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17T11:35:03.926" v="3173" actId="478"/>
          <ac:picMkLst>
            <pc:docMk/>
            <pc:sldMk cId="513141737" sldId="283"/>
            <ac:picMk id="17410" creationId="{D87CF4E8-833D-422B-A620-B1ED0CBA97E2}"/>
          </ac:picMkLst>
        </pc:picChg>
      </pc:sldChg>
      <pc:sldChg chg="modSp add ord">
        <pc:chgData name="Marcelo Giovani Goulart Dalpiaz" userId="f5da5af7-e039-402e-9968-2396affebe23" providerId="ADAL" clId="{E840E31E-F674-4CAF-9BE8-123FD856F395}" dt="2021-09-17T11:44:55.090" v="3573"/>
        <pc:sldMkLst>
          <pc:docMk/>
          <pc:sldMk cId="2578755119" sldId="283"/>
        </pc:sldMkLst>
        <pc:spChg chg="mod">
          <ac:chgData name="Marcelo Giovani Goulart Dalpiaz" userId="f5da5af7-e039-402e-9968-2396affebe23" providerId="ADAL" clId="{E840E31E-F674-4CAF-9BE8-123FD856F395}" dt="2021-09-17T11:35:40.926" v="3182"/>
          <ac:spMkLst>
            <pc:docMk/>
            <pc:sldMk cId="2578755119" sldId="283"/>
            <ac:spMk id="2" creationId="{19E73C9A-35FF-49E2-B0A3-7B0FEF509790}"/>
          </ac:spMkLst>
        </pc:spChg>
        <pc:spChg chg="mod">
          <ac:chgData name="Marcelo Giovani Goulart Dalpiaz" userId="f5da5af7-e039-402e-9968-2396affebe23" providerId="ADAL" clId="{E840E31E-F674-4CAF-9BE8-123FD856F395}" dt="2021-09-17T11:44:29.610" v="3572" actId="6549"/>
          <ac:spMkLst>
            <pc:docMk/>
            <pc:sldMk cId="2578755119" sldId="283"/>
            <ac:spMk id="3" creationId="{DEAC7711-0118-41AB-B7A8-147186CD31FD}"/>
          </ac:spMkLst>
        </pc:spChg>
      </pc:sldChg>
      <pc:sldChg chg="modSp add">
        <pc:chgData name="Marcelo Giovani Goulart Dalpiaz" userId="f5da5af7-e039-402e-9968-2396affebe23" providerId="ADAL" clId="{E840E31E-F674-4CAF-9BE8-123FD856F395}" dt="2021-09-17T11:44:05.480" v="3550" actId="113"/>
        <pc:sldMkLst>
          <pc:docMk/>
          <pc:sldMk cId="1889458128" sldId="284"/>
        </pc:sldMkLst>
        <pc:spChg chg="mod">
          <ac:chgData name="Marcelo Giovani Goulart Dalpiaz" userId="f5da5af7-e039-402e-9968-2396affebe23" providerId="ADAL" clId="{E840E31E-F674-4CAF-9BE8-123FD856F395}" dt="2021-09-17T11:40:31.551" v="3420" actId="14100"/>
          <ac:spMkLst>
            <pc:docMk/>
            <pc:sldMk cId="1889458128" sldId="284"/>
            <ac:spMk id="2" creationId="{19E73C9A-35FF-49E2-B0A3-7B0FEF509790}"/>
          </ac:spMkLst>
        </pc:spChg>
        <pc:spChg chg="mod">
          <ac:chgData name="Marcelo Giovani Goulart Dalpiaz" userId="f5da5af7-e039-402e-9968-2396affebe23" providerId="ADAL" clId="{E840E31E-F674-4CAF-9BE8-123FD856F395}" dt="2021-09-17T11:44:05.480" v="3550" actId="113"/>
          <ac:spMkLst>
            <pc:docMk/>
            <pc:sldMk cId="1889458128" sldId="284"/>
            <ac:spMk id="3" creationId="{DEAC7711-0118-41AB-B7A8-147186CD31FD}"/>
          </ac:spMkLst>
        </pc:spChg>
      </pc:sldChg>
      <pc:sldChg chg="modSp add">
        <pc:chgData name="Marcelo Giovani Goulart Dalpiaz" userId="f5da5af7-e039-402e-9968-2396affebe23" providerId="ADAL" clId="{E840E31E-F674-4CAF-9BE8-123FD856F395}" dt="2021-09-17T11:42:19.044" v="3543" actId="113"/>
        <pc:sldMkLst>
          <pc:docMk/>
          <pc:sldMk cId="503888148" sldId="285"/>
        </pc:sldMkLst>
        <pc:spChg chg="mod">
          <ac:chgData name="Marcelo Giovani Goulart Dalpiaz" userId="f5da5af7-e039-402e-9968-2396affebe23" providerId="ADAL" clId="{E840E31E-F674-4CAF-9BE8-123FD856F395}" dt="2021-09-17T11:42:19.044" v="3543" actId="113"/>
          <ac:spMkLst>
            <pc:docMk/>
            <pc:sldMk cId="503888148" sldId="285"/>
            <ac:spMk id="3" creationId="{DEAC7711-0118-41AB-B7A8-147186CD31FD}"/>
          </ac:spMkLst>
        </pc:spChg>
      </pc:sldChg>
      <pc:sldChg chg="modSp add">
        <pc:chgData name="Marcelo Giovani Goulart Dalpiaz" userId="f5da5af7-e039-402e-9968-2396affebe23" providerId="ADAL" clId="{E840E31E-F674-4CAF-9BE8-123FD856F395}" dt="2021-09-17T11:44:20.870" v="3571" actId="15"/>
        <pc:sldMkLst>
          <pc:docMk/>
          <pc:sldMk cId="1120692301" sldId="286"/>
        </pc:sldMkLst>
        <pc:spChg chg="mod">
          <ac:chgData name="Marcelo Giovani Goulart Dalpiaz" userId="f5da5af7-e039-402e-9968-2396affebe23" providerId="ADAL" clId="{E840E31E-F674-4CAF-9BE8-123FD856F395}" dt="2021-09-17T11:44:20.870" v="3571" actId="15"/>
          <ac:spMkLst>
            <pc:docMk/>
            <pc:sldMk cId="1120692301" sldId="286"/>
            <ac:spMk id="3" creationId="{DEAC7711-0118-41AB-B7A8-147186CD31FD}"/>
          </ac:spMkLst>
        </pc:spChg>
      </pc:sldChg>
      <pc:sldChg chg="modSp add">
        <pc:chgData name="Marcelo Giovani Goulart Dalpiaz" userId="f5da5af7-e039-402e-9968-2396affebe23" providerId="ADAL" clId="{E840E31E-F674-4CAF-9BE8-123FD856F395}" dt="2021-09-17T11:47:02.508" v="3587" actId="20577"/>
        <pc:sldMkLst>
          <pc:docMk/>
          <pc:sldMk cId="2515679575" sldId="287"/>
        </pc:sldMkLst>
        <pc:spChg chg="mod">
          <ac:chgData name="Marcelo Giovani Goulart Dalpiaz" userId="f5da5af7-e039-402e-9968-2396affebe23" providerId="ADAL" clId="{E840E31E-F674-4CAF-9BE8-123FD856F395}" dt="2021-09-17T11:47:02.508" v="3587" actId="20577"/>
          <ac:spMkLst>
            <pc:docMk/>
            <pc:sldMk cId="2515679575" sldId="287"/>
            <ac:spMk id="3" creationId="{465B56EE-8AED-4D65-8825-DF7A9A70EED1}"/>
          </ac:spMkLst>
        </pc:spChg>
      </pc:sldChg>
      <pc:sldChg chg="modSp add">
        <pc:chgData name="Marcelo Giovani Goulart Dalpiaz" userId="f5da5af7-e039-402e-9968-2396affebe23" providerId="ADAL" clId="{E840E31E-F674-4CAF-9BE8-123FD856F395}" dt="2021-09-17T12:28:27.976" v="3662" actId="20577"/>
        <pc:sldMkLst>
          <pc:docMk/>
          <pc:sldMk cId="2703493741" sldId="288"/>
        </pc:sldMkLst>
        <pc:spChg chg="mod">
          <ac:chgData name="Marcelo Giovani Goulart Dalpiaz" userId="f5da5af7-e039-402e-9968-2396affebe23" providerId="ADAL" clId="{E840E31E-F674-4CAF-9BE8-123FD856F395}" dt="2021-09-17T12:28:27.976" v="3662" actId="20577"/>
          <ac:spMkLst>
            <pc:docMk/>
            <pc:sldMk cId="2703493741" sldId="288"/>
            <ac:spMk id="3" creationId="{DEAC7711-0118-41AB-B7A8-147186CD31FD}"/>
          </ac:spMkLst>
        </pc:spChg>
      </pc:sldChg>
      <pc:sldChg chg="add del">
        <pc:chgData name="Marcelo Giovani Goulart Dalpiaz" userId="f5da5af7-e039-402e-9968-2396affebe23" providerId="ADAL" clId="{E840E31E-F674-4CAF-9BE8-123FD856F395}" dt="2021-09-17T11:46:31.621" v="3579"/>
        <pc:sldMkLst>
          <pc:docMk/>
          <pc:sldMk cId="3838779097" sldId="288"/>
        </pc:sldMkLst>
      </pc:sldChg>
      <pc:sldChg chg="addSp delSp modSp add mod setBg">
        <pc:chgData name="Marcelo Giovani Goulart Dalpiaz" userId="f5da5af7-e039-402e-9968-2396affebe23" providerId="ADAL" clId="{E840E31E-F674-4CAF-9BE8-123FD856F395}" dt="2021-09-30T16:20:34.871" v="3835" actId="26606"/>
        <pc:sldMkLst>
          <pc:docMk/>
          <pc:sldMk cId="2608016025" sldId="289"/>
        </pc:sldMkLst>
        <pc:spChg chg="mod">
          <ac:chgData name="Marcelo Giovani Goulart Dalpiaz" userId="f5da5af7-e039-402e-9968-2396affebe23" providerId="ADAL" clId="{E840E31E-F674-4CAF-9BE8-123FD856F395}" dt="2021-09-30T16:20:34.871" v="3835" actId="26606"/>
          <ac:spMkLst>
            <pc:docMk/>
            <pc:sldMk cId="2608016025" sldId="289"/>
            <ac:spMk id="2" creationId="{19E73C9A-35FF-49E2-B0A3-7B0FEF509790}"/>
          </ac:spMkLst>
        </pc:spChg>
        <pc:spChg chg="del">
          <ac:chgData name="Marcelo Giovani Goulart Dalpiaz" userId="f5da5af7-e039-402e-9968-2396affebe23" providerId="ADAL" clId="{E840E31E-F674-4CAF-9BE8-123FD856F395}" dt="2021-09-30T16:01:24.805" v="3664" actId="478"/>
          <ac:spMkLst>
            <pc:docMk/>
            <pc:sldMk cId="2608016025" sldId="289"/>
            <ac:spMk id="3" creationId="{DEAC7711-0118-41AB-B7A8-147186CD31FD}"/>
          </ac:spMkLst>
        </pc:spChg>
        <pc:spChg chg="add del mod">
          <ac:chgData name="Marcelo Giovani Goulart Dalpiaz" userId="f5da5af7-e039-402e-9968-2396affebe23" providerId="ADAL" clId="{E840E31E-F674-4CAF-9BE8-123FD856F395}" dt="2021-09-30T16:01:33.153" v="3666" actId="478"/>
          <ac:spMkLst>
            <pc:docMk/>
            <pc:sldMk cId="2608016025" sldId="289"/>
            <ac:spMk id="5" creationId="{6E3CF752-D319-4615-9D10-7B81748DDC13}"/>
          </ac:spMkLst>
        </pc:spChg>
        <pc:spChg chg="add mod">
          <ac:chgData name="Marcelo Giovani Goulart Dalpiaz" userId="f5da5af7-e039-402e-9968-2396affebe23" providerId="ADAL" clId="{E840E31E-F674-4CAF-9BE8-123FD856F395}" dt="2021-09-30T16:20:34.871" v="3835" actId="26606"/>
          <ac:spMkLst>
            <pc:docMk/>
            <pc:sldMk cId="2608016025" sldId="289"/>
            <ac:spMk id="6" creationId="{6CF7F598-28A4-43BD-A6D5-0C21E8857943}"/>
          </ac:spMkLst>
        </pc:spChg>
        <pc:spChg chg="add">
          <ac:chgData name="Marcelo Giovani Goulart Dalpiaz" userId="f5da5af7-e039-402e-9968-2396affebe23" providerId="ADAL" clId="{E840E31E-F674-4CAF-9BE8-123FD856F395}" dt="2021-09-30T16:20:34.871" v="3835" actId="26606"/>
          <ac:spMkLst>
            <pc:docMk/>
            <pc:sldMk cId="2608016025" sldId="289"/>
            <ac:spMk id="11" creationId="{B219AE65-9B94-44EA-BEF3-EF4BFA169C81}"/>
          </ac:spMkLst>
        </pc:spChg>
        <pc:spChg chg="add">
          <ac:chgData name="Marcelo Giovani Goulart Dalpiaz" userId="f5da5af7-e039-402e-9968-2396affebe23" providerId="ADAL" clId="{E840E31E-F674-4CAF-9BE8-123FD856F395}" dt="2021-09-30T16:20:34.871" v="3835" actId="26606"/>
          <ac:spMkLst>
            <pc:docMk/>
            <pc:sldMk cId="2608016025" sldId="289"/>
            <ac:spMk id="13" creationId="{F0C81A57-9CD5-461B-8FFE-4A8CB6CFBE01}"/>
          </ac:spMkLst>
        </pc:spChg>
        <pc:grpChg chg="add">
          <ac:chgData name="Marcelo Giovani Goulart Dalpiaz" userId="f5da5af7-e039-402e-9968-2396affebe23" providerId="ADAL" clId="{E840E31E-F674-4CAF-9BE8-123FD856F395}" dt="2021-09-30T16:20:34.871" v="3835" actId="26606"/>
          <ac:grpSpMkLst>
            <pc:docMk/>
            <pc:sldMk cId="2608016025" sldId="289"/>
            <ac:grpSpMk id="15" creationId="{3086C462-37F4-494D-8292-CCB95221CC1A}"/>
          </ac:grpSpMkLst>
        </pc:grpChg>
        <pc:picChg chg="add del mod">
          <ac:chgData name="Marcelo Giovani Goulart Dalpiaz" userId="f5da5af7-e039-402e-9968-2396affebe23" providerId="ADAL" clId="{E840E31E-F674-4CAF-9BE8-123FD856F395}" dt="2021-09-30T16:04:15.848" v="3681" actId="478"/>
          <ac:picMkLst>
            <pc:docMk/>
            <pc:sldMk cId="2608016025" sldId="289"/>
            <ac:picMk id="1026" creationId="{5781A666-28F1-4954-ADE5-FB52D7DAF604}"/>
          </ac:picMkLst>
        </pc:picChg>
        <pc:cxnChg chg="add">
          <ac:chgData name="Marcelo Giovani Goulart Dalpiaz" userId="f5da5af7-e039-402e-9968-2396affebe23" providerId="ADAL" clId="{E840E31E-F674-4CAF-9BE8-123FD856F395}" dt="2021-09-30T16:20:34.871" v="3835" actId="26606"/>
          <ac:cxnSpMkLst>
            <pc:docMk/>
            <pc:sldMk cId="2608016025" sldId="289"/>
            <ac:cxnSpMk id="19" creationId="{AD23B2CD-009B-425A-9616-1E1AD1D5AB46}"/>
          </ac:cxnSpMkLst>
        </pc:cxnChg>
      </pc:sldChg>
      <pc:sldChg chg="addSp delSp modSp add mod setBg">
        <pc:chgData name="Marcelo Giovani Goulart Dalpiaz" userId="f5da5af7-e039-402e-9968-2396affebe23" providerId="ADAL" clId="{E840E31E-F674-4CAF-9BE8-123FD856F395}" dt="2021-09-30T16:20:27.413" v="3833" actId="26606"/>
        <pc:sldMkLst>
          <pc:docMk/>
          <pc:sldMk cId="1957932427" sldId="290"/>
        </pc:sldMkLst>
        <pc:spChg chg="mod">
          <ac:chgData name="Marcelo Giovani Goulart Dalpiaz" userId="f5da5af7-e039-402e-9968-2396affebe23" providerId="ADAL" clId="{E840E31E-F674-4CAF-9BE8-123FD856F395}" dt="2021-09-30T16:20:27.413" v="3833" actId="26606"/>
          <ac:spMkLst>
            <pc:docMk/>
            <pc:sldMk cId="1957932427" sldId="290"/>
            <ac:spMk id="2" creationId="{19E73C9A-35FF-49E2-B0A3-7B0FEF509790}"/>
          </ac:spMkLst>
        </pc:spChg>
        <pc:spChg chg="add">
          <ac:chgData name="Marcelo Giovani Goulart Dalpiaz" userId="f5da5af7-e039-402e-9968-2396affebe23" providerId="ADAL" clId="{E840E31E-F674-4CAF-9BE8-123FD856F395}" dt="2021-09-30T16:20:27.413" v="3833" actId="26606"/>
          <ac:spMkLst>
            <pc:docMk/>
            <pc:sldMk cId="1957932427" sldId="290"/>
            <ac:spMk id="80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30T16:20:27.413" v="3833" actId="26606"/>
          <ac:grpSpMkLst>
            <pc:docMk/>
            <pc:sldMk cId="1957932427" sldId="290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30T16:20:27.413" v="3833" actId="26606"/>
          <ac:grpSpMkLst>
            <pc:docMk/>
            <pc:sldMk cId="1957932427" sldId="290"/>
            <ac:grpSpMk id="82" creationId="{68B27BBA-AE99-4D00-A26E-0B49DA4B37AC}"/>
          </ac:grpSpMkLst>
        </pc:grpChg>
        <pc:picChg chg="del mod">
          <ac:chgData name="Marcelo Giovani Goulart Dalpiaz" userId="f5da5af7-e039-402e-9968-2396affebe23" providerId="ADAL" clId="{E840E31E-F674-4CAF-9BE8-123FD856F395}" dt="2021-09-30T16:02:17.393" v="3673" actId="478"/>
          <ac:picMkLst>
            <pc:docMk/>
            <pc:sldMk cId="1957932427" sldId="290"/>
            <ac:picMk id="1026" creationId="{5781A666-28F1-4954-ADE5-FB52D7DAF604}"/>
          </ac:picMkLst>
        </pc:picChg>
        <pc:picChg chg="add mod">
          <ac:chgData name="Marcelo Giovani Goulart Dalpiaz" userId="f5da5af7-e039-402e-9968-2396affebe23" providerId="ADAL" clId="{E840E31E-F674-4CAF-9BE8-123FD856F395}" dt="2021-09-30T16:20:27.413" v="3833" actId="26606"/>
          <ac:picMkLst>
            <pc:docMk/>
            <pc:sldMk cId="1957932427" sldId="290"/>
            <ac:picMk id="2050" creationId="{7A7E015B-4613-4E16-A3E2-7E9BEE0907FE}"/>
          </ac:picMkLst>
        </pc:picChg>
      </pc:sldChg>
      <pc:sldChg chg="addSp modSp add mod setBg">
        <pc:chgData name="Marcelo Giovani Goulart Dalpiaz" userId="f5da5af7-e039-402e-9968-2396affebe23" providerId="ADAL" clId="{E840E31E-F674-4CAF-9BE8-123FD856F395}" dt="2021-09-30T16:20:30.085" v="3834" actId="26606"/>
        <pc:sldMkLst>
          <pc:docMk/>
          <pc:sldMk cId="422748740" sldId="291"/>
        </pc:sldMkLst>
        <pc:spChg chg="mod">
          <ac:chgData name="Marcelo Giovani Goulart Dalpiaz" userId="f5da5af7-e039-402e-9968-2396affebe23" providerId="ADAL" clId="{E840E31E-F674-4CAF-9BE8-123FD856F395}" dt="2021-09-30T16:20:30.085" v="3834" actId="26606"/>
          <ac:spMkLst>
            <pc:docMk/>
            <pc:sldMk cId="422748740" sldId="291"/>
            <ac:spMk id="2" creationId="{19E73C9A-35FF-49E2-B0A3-7B0FEF509790}"/>
          </ac:spMkLst>
        </pc:spChg>
        <pc:spChg chg="add">
          <ac:chgData name="Marcelo Giovani Goulart Dalpiaz" userId="f5da5af7-e039-402e-9968-2396affebe23" providerId="ADAL" clId="{E840E31E-F674-4CAF-9BE8-123FD856F395}" dt="2021-09-30T16:20:30.085" v="3834" actId="26606"/>
          <ac:spMkLst>
            <pc:docMk/>
            <pc:sldMk cId="422748740" sldId="291"/>
            <ac:spMk id="80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30T16:20:30.085" v="3834" actId="26606"/>
          <ac:grpSpMkLst>
            <pc:docMk/>
            <pc:sldMk cId="422748740" sldId="291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30T16:20:30.085" v="3834" actId="26606"/>
          <ac:grpSpMkLst>
            <pc:docMk/>
            <pc:sldMk cId="422748740" sldId="291"/>
            <ac:grpSpMk id="82" creationId="{68B27BBA-AE99-4D00-A26E-0B49DA4B37AC}"/>
          </ac:grpSpMkLst>
        </pc:grpChg>
        <pc:picChg chg="mod">
          <ac:chgData name="Marcelo Giovani Goulart Dalpiaz" userId="f5da5af7-e039-402e-9968-2396affebe23" providerId="ADAL" clId="{E840E31E-F674-4CAF-9BE8-123FD856F395}" dt="2021-09-30T16:20:30.085" v="3834" actId="26606"/>
          <ac:picMkLst>
            <pc:docMk/>
            <pc:sldMk cId="422748740" sldId="291"/>
            <ac:picMk id="1026" creationId="{5781A666-28F1-4954-ADE5-FB52D7DAF604}"/>
          </ac:picMkLst>
        </pc:picChg>
      </pc:sldChg>
      <pc:sldChg chg="addSp delSp modSp add mod setBg">
        <pc:chgData name="Marcelo Giovani Goulart Dalpiaz" userId="f5da5af7-e039-402e-9968-2396affebe23" providerId="ADAL" clId="{E840E31E-F674-4CAF-9BE8-123FD856F395}" dt="2021-09-30T16:08:23.682" v="3832" actId="26606"/>
        <pc:sldMkLst>
          <pc:docMk/>
          <pc:sldMk cId="3943898769" sldId="292"/>
        </pc:sldMkLst>
        <pc:spChg chg="mod">
          <ac:chgData name="Marcelo Giovani Goulart Dalpiaz" userId="f5da5af7-e039-402e-9968-2396affebe23" providerId="ADAL" clId="{E840E31E-F674-4CAF-9BE8-123FD856F395}" dt="2021-09-30T16:08:23.682" v="3832" actId="26606"/>
          <ac:spMkLst>
            <pc:docMk/>
            <pc:sldMk cId="3943898769" sldId="292"/>
            <ac:spMk id="2" creationId="{19E73C9A-35FF-49E2-B0A3-7B0FEF509790}"/>
          </ac:spMkLst>
        </pc:spChg>
        <pc:spChg chg="add">
          <ac:chgData name="Marcelo Giovani Goulart Dalpiaz" userId="f5da5af7-e039-402e-9968-2396affebe23" providerId="ADAL" clId="{E840E31E-F674-4CAF-9BE8-123FD856F395}" dt="2021-09-30T16:08:23.682" v="3832" actId="26606"/>
          <ac:spMkLst>
            <pc:docMk/>
            <pc:sldMk cId="3943898769" sldId="292"/>
            <ac:spMk id="80" creationId="{5669AB50-4CAD-4D10-A09A-A0C01AF9E6F6}"/>
          </ac:spMkLst>
        </pc:spChg>
        <pc:grpChg chg="add">
          <ac:chgData name="Marcelo Giovani Goulart Dalpiaz" userId="f5da5af7-e039-402e-9968-2396affebe23" providerId="ADAL" clId="{E840E31E-F674-4CAF-9BE8-123FD856F395}" dt="2021-09-30T16:08:23.682" v="3832" actId="26606"/>
          <ac:grpSpMkLst>
            <pc:docMk/>
            <pc:sldMk cId="3943898769" sldId="292"/>
            <ac:grpSpMk id="71" creationId="{5A992EA8-A2AE-480C-BFF9-7B134643975C}"/>
          </ac:grpSpMkLst>
        </pc:grpChg>
        <pc:grpChg chg="add">
          <ac:chgData name="Marcelo Giovani Goulart Dalpiaz" userId="f5da5af7-e039-402e-9968-2396affebe23" providerId="ADAL" clId="{E840E31E-F674-4CAF-9BE8-123FD856F395}" dt="2021-09-30T16:08:23.682" v="3832" actId="26606"/>
          <ac:grpSpMkLst>
            <pc:docMk/>
            <pc:sldMk cId="3943898769" sldId="292"/>
            <ac:grpSpMk id="82" creationId="{68B27BBA-AE99-4D00-A26E-0B49DA4B37AC}"/>
          </ac:grpSpMkLst>
        </pc:grpChg>
        <pc:picChg chg="del">
          <ac:chgData name="Marcelo Giovani Goulart Dalpiaz" userId="f5da5af7-e039-402e-9968-2396affebe23" providerId="ADAL" clId="{E840E31E-F674-4CAF-9BE8-123FD856F395}" dt="2021-09-30T16:08:19.016" v="3830" actId="478"/>
          <ac:picMkLst>
            <pc:docMk/>
            <pc:sldMk cId="3943898769" sldId="292"/>
            <ac:picMk id="1026" creationId="{5781A666-28F1-4954-ADE5-FB52D7DAF604}"/>
          </ac:picMkLst>
        </pc:picChg>
        <pc:picChg chg="add mod">
          <ac:chgData name="Marcelo Giovani Goulart Dalpiaz" userId="f5da5af7-e039-402e-9968-2396affebe23" providerId="ADAL" clId="{E840E31E-F674-4CAF-9BE8-123FD856F395}" dt="2021-09-30T16:08:23.682" v="3832" actId="26606"/>
          <ac:picMkLst>
            <pc:docMk/>
            <pc:sldMk cId="3943898769" sldId="292"/>
            <ac:picMk id="3074" creationId="{477496AB-549A-4AD1-BBAD-A088C88805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3CE0A-FB49-48F3-9B5A-C9E9A094D6EA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C19B-1E8B-4C08-BD5A-E379D750B3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6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MkNPanZsTVE2eTdTUzg2amlkR2EwakFuakJUTU04bVZkbkdhcVpqWG1paXhYYW5wd0FHSmF0ekthWW9Obmx3S3wzMDc0NDU3MzUyOTI5Njc4ODU2?invite_link_id=591198104733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centro do hexágono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onde estão localizados os modelos, domínios e regras de negócios de seu software . É um ambiente que deve ser totalmente isolado em termos de não ser afetado por ocorrências externas, por exemplo, o banco de dados que será utilizado, framework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Lado esquerdo do hexágono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 lado do ator principal, o lado do usuário, que conduz uma ação, pois este é o lado do usuário que realiza alguma tarefa.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Lado direito do hexágono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 lado do ator secundário, lado dos dados, que é conduzido, seja para escrever dados, ler dados, modificar dados, e apagar dados.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Portas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portas são a comunicação gateway entre o centro de seu hexágono com os lados esquerdo e direito do seu hexágono, com os lados externos.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Adapters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adaptadores são os usuários das portas. Para cada porta que seu hexágono possui, um adaptador deve ser criado, portanto, você tem a liberdade de modificá-lo e apagá-lo dinamicamente. Em portas e adaptadores, temos também o conceito de portas primárias e secundárias, e o conceito é o mesmo utilizado com os atores.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atores primários de nossa aplicação temos os condutores da ação, que utilizarão os adaptadores primários, e isto "baterá" nas portas primárias. Assim, as portas secundárias e os adaptadores conduzirão a ação até o ator secundário no fluxo contínuo da aplicação.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AC19B-1E8B-4C08-BD5A-E379D750B30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6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Lado esquerdo -&gt; Centro &lt;-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Lado direito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AC19B-1E8B-4C08-BD5A-E379D750B30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hlinkClick r:id="rId3"/>
              </a:rPr>
              <a:t>https://miro.com/welcomeonboard/MkNPanZsTVE2eTdTUzg2amlkR2EwakFuakJUTU04bVZkbkdhcVpqWG1paXhYYW5wd0FHSmF0ekthWW9Obmx3S3wzMDc0NDU3MzUyOTI5Njc4ODU2?invite_link_id=591198104733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AC19B-1E8B-4C08-BD5A-E379D750B30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48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MkNPanZsTVE2eTdTUzg2amlkR2EwakFuakJUTU04bVZkbkdhcVpqWG1paXhYYW5wd0FHSmF0ekthWW9Obmx3S3wzMDc0NDU3MzUyOTI5Njc4ODU2?invite_link_id=59119810473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latformbuilders.io/o-que-nao-te-contaram-sobre-os-microservicos/" TargetMode="External"/><Relationship Id="rId2" Type="http://schemas.openxmlformats.org/officeDocument/2006/relationships/hyperlink" Target="https://microservic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pt-br/topics/microservices/what-are-microservices" TargetMode="External"/><Relationship Id="rId5" Type="http://schemas.openxmlformats.org/officeDocument/2006/relationships/hyperlink" Target="https://ricardoferreira.site/2020/11/aplicacao-web-microservico-docker-python-php/" TargetMode="External"/><Relationship Id="rId4" Type="http://schemas.openxmlformats.org/officeDocument/2006/relationships/hyperlink" Target="http://jornadaparanuvem.com.br/pontos-importantes-sobre-arquitetura-de-microservico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rdrblog.com.br/arquitetura-de-software/arquitetura-hexagonal-com-spring-boot/" TargetMode="External"/><Relationship Id="rId2" Type="http://schemas.openxmlformats.org/officeDocument/2006/relationships/hyperlink" Target="https://herbertograca.com/2017/11/16/explicit-architecture-01-ddd-hexagonal-onion-clean-cqrs-how-i-put-it-all-togeth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v-cave/arquitetura-hexagonal-4668a8ffac57" TargetMode="External"/><Relationship Id="rId5" Type="http://schemas.openxmlformats.org/officeDocument/2006/relationships/hyperlink" Target="https://br.sensedia.com/post/use-of-the-hexagonal-architecture-pattern" TargetMode="External"/><Relationship Id="rId4" Type="http://schemas.openxmlformats.org/officeDocument/2006/relationships/hyperlink" Target="https://engsoftmoderna.info/artigos/arquitetura-hexagonal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minibooks/domain-driven-design-quickly/" TargetMode="External"/><Relationship Id="rId2" Type="http://schemas.openxmlformats.org/officeDocument/2006/relationships/hyperlink" Target="https://docs.microsoft.com/en-us/archive/msdn-magazine/2013/august/data-points-coding-for-domain-driven-design-tips-for-data-focused-de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stackoverflow.com/questions/19548/o-que-realmente-%C3%A9-ddd-e-quando-ele-se-aplic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B3B2-FF01-4FB1-B837-291A5E46F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Micro Services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665B4F-7D13-413F-8569-D7676D512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DALPIAZ</a:t>
            </a:r>
          </a:p>
        </p:txBody>
      </p:sp>
    </p:spTree>
    <p:extLst>
      <p:ext uri="{BB962C8B-B14F-4D97-AF65-F5344CB8AC3E}">
        <p14:creationId xmlns:p14="http://schemas.microsoft.com/office/powerpoint/2010/main" val="203346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89B813-AA06-4F85-81D7-9AC6780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Experiências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53A62-16C6-4A00-A4C3-72AA4843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Ecommerce com Event Driven</a:t>
            </a:r>
          </a:p>
          <a:p>
            <a:r>
              <a:rPr lang="pt-BR">
                <a:solidFill>
                  <a:schemeClr val="tx1"/>
                </a:solidFill>
              </a:rPr>
              <a:t>Market Place orientado a Eventos</a:t>
            </a:r>
          </a:p>
          <a:p>
            <a:r>
              <a:rPr lang="pt-BR">
                <a:solidFill>
                  <a:schemeClr val="tx1"/>
                </a:solidFill>
              </a:rPr>
              <a:t>Sistema de Pagamento de Terminais orientado a Eventos</a:t>
            </a:r>
          </a:p>
          <a:p>
            <a:r>
              <a:rPr lang="pt-BR">
                <a:solidFill>
                  <a:schemeClr val="tx1"/>
                </a:solidFill>
              </a:rPr>
              <a:t>Quebra de ERP em micro serviços</a:t>
            </a:r>
          </a:p>
          <a:p>
            <a:r>
              <a:rPr lang="pt-BR">
                <a:solidFill>
                  <a:schemeClr val="tx1"/>
                </a:solidFill>
              </a:rPr>
              <a:t>Monolitos vs Micro serviços</a:t>
            </a:r>
          </a:p>
          <a:p>
            <a:r>
              <a:rPr lang="pt-BR">
                <a:solidFill>
                  <a:schemeClr val="tx1"/>
                </a:solidFill>
              </a:rPr>
              <a:t>Não ter uma Arquitetura Definida</a:t>
            </a:r>
          </a:p>
          <a:p>
            <a:r>
              <a:rPr lang="pt-BR">
                <a:solidFill>
                  <a:schemeClr val="tx1"/>
                </a:solidFill>
              </a:rPr>
              <a:t>Usar tecnologias diferentes</a:t>
            </a:r>
          </a:p>
          <a:p>
            <a:r>
              <a:rPr lang="pt-BR">
                <a:solidFill>
                  <a:schemeClr val="tx1"/>
                </a:solidFill>
              </a:rPr>
              <a:t>Segurança</a:t>
            </a:r>
          </a:p>
          <a:p>
            <a:r>
              <a:rPr lang="pt-BR">
                <a:solidFill>
                  <a:schemeClr val="tx1"/>
                </a:solidFill>
              </a:rPr>
              <a:t>Uso de Gateway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07F9F-827E-4967-84F9-9C4A210E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Arquitetura - Onion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098" name="Picture 2" descr="Onion Architecture in ASP.NET Core - Code Maze">
            <a:extLst>
              <a:ext uri="{FF2B5EF4-FFF2-40B4-BE49-F238E27FC236}">
                <a16:creationId xmlns:a16="http://schemas.microsoft.com/office/drawing/2014/main" id="{807CC3B6-6CAE-4A4F-9BE7-A260BA66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6974" y="1114621"/>
            <a:ext cx="4628758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4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3B1299-A211-49F7-9868-3E3575D5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2ED8B8D9-BA11-40F6-89F9-0C6FD681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571" y="402164"/>
            <a:ext cx="7542521" cy="56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2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 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pt-BR" sz="5400" b="1" dirty="0"/>
              <a:t>Fluxo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A50257-F855-4523-A058-B95135E3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73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197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Onion</a:t>
            </a:r>
            <a:br>
              <a:rPr lang="en-US" sz="5400" dirty="0"/>
            </a:br>
            <a:r>
              <a:rPr lang="pt-BR" sz="5400" b="1" dirty="0"/>
              <a:t>Fluxo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198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B8F631-EBAA-4078-B4A4-A99709F3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4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  <a:r>
              <a:rPr lang="pt-BR" b="1" dirty="0"/>
              <a:t> Ferramentas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609BF7A8-E5B0-4753-99CF-5E8D7D6E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1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45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pt-BR" sz="3200" b="1" dirty="0"/>
              <a:t>Apresentação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246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5D639C8-3C7D-4784-9EA6-E047B303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  <a:br>
              <a:rPr lang="en-US" sz="5400" dirty="0"/>
            </a:br>
            <a:r>
              <a:rPr lang="pt-BR" sz="5400" b="1" dirty="0" err="1"/>
              <a:t>Adapter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75CF9A6-0013-44A4-8BBB-2B021B3F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5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293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pt-BR" sz="5400" b="1" dirty="0" err="1"/>
              <a:t>IoC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294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752690D-BF9E-4ADB-90DD-3A60BF1EC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0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pt-BR" sz="5400" b="1" dirty="0"/>
              <a:t>App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01D21F2-4673-416D-8CD4-60592FBB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0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AB97C-7CC8-4AB9-B3C0-A0DD3BC0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5" name="Imagem 4" descr="Homem de terno e gravata sorrindo posando para foto&#10;&#10;Descrição gerada automaticamente">
            <a:extLst>
              <a:ext uri="{FF2B5EF4-FFF2-40B4-BE49-F238E27FC236}">
                <a16:creationId xmlns:a16="http://schemas.microsoft.com/office/drawing/2014/main" id="{078F1DFC-135D-453F-91B6-2C6ABDD80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11"/>
          <a:stretch/>
        </p:blipFill>
        <p:spPr>
          <a:xfrm>
            <a:off x="911603" y="3204785"/>
            <a:ext cx="1928592" cy="20741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006038-FB0A-4DB2-A4E8-9C50B2F0D7B9}"/>
              </a:ext>
            </a:extLst>
          </p:cNvPr>
          <p:cNvSpPr txBox="1"/>
          <p:nvPr/>
        </p:nvSpPr>
        <p:spPr>
          <a:xfrm>
            <a:off x="892616" y="5201173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Marcelo Dalpiaz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CBF529-4A55-480B-A396-203A9142CFF5}"/>
              </a:ext>
            </a:extLst>
          </p:cNvPr>
          <p:cNvSpPr txBox="1"/>
          <p:nvPr/>
        </p:nvSpPr>
        <p:spPr>
          <a:xfrm flipH="1">
            <a:off x="3158035" y="3242765"/>
            <a:ext cx="39054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Arquiteto de Soluções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CEO da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Gigamar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Falar dos Projetos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Jogador de RPG de Mesa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Se apresentem por favor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Expectativas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6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341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pt-BR" sz="5400" b="1" dirty="0" err="1"/>
              <a:t>Dominio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34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BCF08D4-9DBB-4B2B-9B3E-D48BBD79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265"/>
            <a:ext cx="6443180" cy="4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3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Onion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pt-BR" b="1" dirty="0" err="1"/>
              <a:t>Components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1B8021E-80B9-4037-90D6-36A167E2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514" y="1114621"/>
            <a:ext cx="6171677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4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9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391" name="Rectangle 8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Hexagonal</a:t>
            </a:r>
            <a:b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FBC8ABD-9D9C-43C2-8B2D-5BE51A98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86" y="1884218"/>
            <a:ext cx="7885006" cy="29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63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Hexagonal</a:t>
            </a:r>
            <a:b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194D908-A6E7-4F3D-864A-14FF28E2B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792" y="1114621"/>
            <a:ext cx="6319122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77C62-6292-475D-8F01-273550C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Hexagonal</a:t>
            </a:r>
            <a:b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87CF4E8-833D-422B-A620-B1ED0CBA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9106" y="1114621"/>
            <a:ext cx="6384493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3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52" y="947035"/>
            <a:ext cx="8761413" cy="706964"/>
          </a:xfrm>
        </p:spPr>
        <p:txBody>
          <a:bodyPr/>
          <a:lstStyle/>
          <a:p>
            <a:r>
              <a:rPr lang="en-US" sz="4200" dirty="0"/>
              <a:t>DDD</a:t>
            </a:r>
            <a:br>
              <a:rPr lang="en-US" sz="4200" dirty="0"/>
            </a:br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C7711-0118-41AB-B7A8-147186CD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err="1"/>
              <a:t>Model</a:t>
            </a:r>
            <a:r>
              <a:rPr lang="pt-BR" b="1" dirty="0"/>
              <a:t>: </a:t>
            </a:r>
            <a:r>
              <a:rPr lang="pt-BR" dirty="0"/>
              <a:t>Descrição de alguns aspectos do domínio. Na prática, é a modelagem dos objetos de negócio.</a:t>
            </a:r>
          </a:p>
          <a:p>
            <a:endParaRPr lang="pt-BR" dirty="0"/>
          </a:p>
          <a:p>
            <a:r>
              <a:rPr lang="pt-BR" b="1" dirty="0" err="1"/>
              <a:t>Bounded</a:t>
            </a:r>
            <a:r>
              <a:rPr lang="pt-BR" b="1" dirty="0"/>
              <a:t> </a:t>
            </a:r>
            <a:r>
              <a:rPr lang="pt-BR" b="1" dirty="0" err="1"/>
              <a:t>Context</a:t>
            </a:r>
            <a:r>
              <a:rPr lang="pt-BR" dirty="0"/>
              <a:t>: Um único </a:t>
            </a:r>
            <a:r>
              <a:rPr lang="pt-BR" dirty="0" err="1"/>
              <a:t>model</a:t>
            </a:r>
            <a:r>
              <a:rPr lang="pt-BR" dirty="0"/>
              <a:t> não precisa resolver todos os problemas de um sistema complexo. Um sistema pode ter múltiplos </a:t>
            </a:r>
            <a:r>
              <a:rPr lang="pt-BR" dirty="0" err="1"/>
              <a:t>models</a:t>
            </a:r>
            <a:r>
              <a:rPr lang="pt-BR" dirty="0"/>
              <a:t> e os limites de um </a:t>
            </a:r>
            <a:r>
              <a:rPr lang="pt-BR" dirty="0" err="1"/>
              <a:t>model</a:t>
            </a:r>
            <a:r>
              <a:rPr lang="pt-BR" dirty="0"/>
              <a:t> devem estar bem definidos. Cada </a:t>
            </a:r>
            <a:r>
              <a:rPr lang="pt-BR" dirty="0" err="1"/>
              <a:t>model</a:t>
            </a:r>
            <a:r>
              <a:rPr lang="pt-BR" dirty="0"/>
              <a:t> evolui sem distrair-se com os demais.</a:t>
            </a:r>
          </a:p>
          <a:p>
            <a:endParaRPr lang="pt-BR" dirty="0"/>
          </a:p>
          <a:p>
            <a:r>
              <a:rPr lang="pt-BR" b="1" dirty="0" err="1"/>
              <a:t>Ubiquitous</a:t>
            </a:r>
            <a:r>
              <a:rPr lang="pt-BR" b="1" dirty="0"/>
              <a:t> </a:t>
            </a:r>
            <a:r>
              <a:rPr lang="pt-BR" b="1" dirty="0" err="1"/>
              <a:t>Language</a:t>
            </a:r>
            <a:r>
              <a:rPr lang="pt-BR" dirty="0"/>
              <a:t>: Uma linguagem comum, capaz de descrever o </a:t>
            </a:r>
            <a:r>
              <a:rPr lang="pt-BR" dirty="0" err="1"/>
              <a:t>domain</a:t>
            </a:r>
            <a:r>
              <a:rPr lang="pt-BR" dirty="0"/>
              <a:t>, o </a:t>
            </a:r>
            <a:r>
              <a:rPr lang="pt-BR" dirty="0" err="1"/>
              <a:t>model</a:t>
            </a:r>
            <a:r>
              <a:rPr lang="pt-BR" dirty="0"/>
              <a:t>, o contexto, e que deve ser praticada por todos - desenvolvedores, especialistas em negócio, e pelo próprio código. Ou seja, o código fala a linguagem do negócio. Uma mudança em um termo de negócio implicará na mudança do código. É difícil eleger o conceito mais importante do DDD, mas se eu tivesse de fazê-lo, escolheria a </a:t>
            </a:r>
            <a:r>
              <a:rPr lang="pt-BR" dirty="0" err="1"/>
              <a:t>Ubiquitous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888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52" y="947035"/>
            <a:ext cx="8761413" cy="706964"/>
          </a:xfrm>
        </p:spPr>
        <p:txBody>
          <a:bodyPr/>
          <a:lstStyle/>
          <a:p>
            <a:r>
              <a:rPr lang="en-US" sz="4200" dirty="0"/>
              <a:t>DDD</a:t>
            </a:r>
            <a:br>
              <a:rPr lang="en-US" sz="4200" dirty="0"/>
            </a:br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C7711-0118-41AB-B7A8-147186CD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err="1"/>
              <a:t>Entities</a:t>
            </a:r>
            <a:r>
              <a:rPr lang="pt-BR" b="1" dirty="0"/>
              <a:t>: </a:t>
            </a:r>
            <a:r>
              <a:rPr lang="pt-BR" dirty="0"/>
              <a:t>Objetos que possuem identidade e que são distinguidos por esta identidade e não apenas por suas características. Obviamente, estamos falando de </a:t>
            </a:r>
            <a:r>
              <a:rPr lang="pt-BR" dirty="0" err="1"/>
              <a:t>identitidade</a:t>
            </a:r>
            <a:r>
              <a:rPr lang="pt-BR" dirty="0"/>
              <a:t> para o negócio. Além de atributos, </a:t>
            </a:r>
            <a:r>
              <a:rPr lang="pt-BR" dirty="0" err="1"/>
              <a:t>Entities</a:t>
            </a:r>
            <a:r>
              <a:rPr lang="pt-BR" dirty="0"/>
              <a:t> também podem ter comportamentos.</a:t>
            </a:r>
          </a:p>
          <a:p>
            <a:endParaRPr lang="pt-BR" dirty="0"/>
          </a:p>
          <a:p>
            <a:r>
              <a:rPr lang="pt-BR" b="1" dirty="0" err="1"/>
              <a:t>Aggregates</a:t>
            </a:r>
            <a:r>
              <a:rPr lang="pt-BR" b="1" dirty="0"/>
              <a:t>: </a:t>
            </a:r>
            <a:r>
              <a:rPr lang="pt-BR" dirty="0"/>
              <a:t>Conjunto de </a:t>
            </a:r>
            <a:r>
              <a:rPr lang="pt-BR" dirty="0" err="1"/>
              <a:t>entities</a:t>
            </a:r>
            <a:r>
              <a:rPr lang="pt-BR" dirty="0"/>
              <a:t> agregadas por uma </a:t>
            </a:r>
            <a:r>
              <a:rPr lang="pt-BR" dirty="0" err="1"/>
              <a:t>entity</a:t>
            </a:r>
            <a:r>
              <a:rPr lang="pt-BR" dirty="0"/>
              <a:t> raiz. Algumas </a:t>
            </a:r>
            <a:r>
              <a:rPr lang="pt-BR" dirty="0" err="1"/>
              <a:t>entities</a:t>
            </a:r>
            <a:r>
              <a:rPr lang="pt-BR" dirty="0"/>
              <a:t> não possuem por si só um significado global no domínio; ao invés, elas só fazem sentido quando precedidas por uma </a:t>
            </a:r>
            <a:r>
              <a:rPr lang="pt-BR" dirty="0" err="1"/>
              <a:t>entity</a:t>
            </a:r>
            <a:r>
              <a:rPr lang="pt-BR" dirty="0"/>
              <a:t> "pai". Esta </a:t>
            </a:r>
            <a:r>
              <a:rPr lang="pt-BR" dirty="0" err="1"/>
              <a:t>entity</a:t>
            </a:r>
            <a:r>
              <a:rPr lang="pt-BR" dirty="0"/>
              <a:t> pai é então a raiz de um </a:t>
            </a:r>
            <a:r>
              <a:rPr lang="pt-BR" dirty="0" err="1"/>
              <a:t>aggregate</a:t>
            </a:r>
            <a:r>
              <a:rPr lang="pt-BR" dirty="0"/>
              <a:t> e as </a:t>
            </a:r>
            <a:r>
              <a:rPr lang="pt-BR" dirty="0" err="1"/>
              <a:t>entities</a:t>
            </a:r>
            <a:r>
              <a:rPr lang="pt-BR" dirty="0"/>
              <a:t> filhas só podem ser acessadas através desta </a:t>
            </a:r>
            <a:r>
              <a:rPr lang="pt-BR" dirty="0" err="1"/>
              <a:t>entity</a:t>
            </a:r>
            <a:r>
              <a:rPr lang="pt-BR" dirty="0"/>
              <a:t> pai.</a:t>
            </a:r>
          </a:p>
          <a:p>
            <a:endParaRPr lang="pt-BR" dirty="0"/>
          </a:p>
          <a:p>
            <a:r>
              <a:rPr lang="pt-BR" b="1" dirty="0"/>
              <a:t>Services: </a:t>
            </a:r>
            <a:r>
              <a:rPr lang="pt-BR" dirty="0"/>
              <a:t>Operações de negócio que não são responsabilidade de nenhuma </a:t>
            </a:r>
            <a:r>
              <a:rPr lang="pt-BR" dirty="0" err="1"/>
              <a:t>entity</a:t>
            </a:r>
            <a:r>
              <a:rPr lang="pt-BR" dirty="0"/>
              <a:t> em particular.</a:t>
            </a:r>
          </a:p>
        </p:txBody>
      </p:sp>
    </p:spTree>
    <p:extLst>
      <p:ext uri="{BB962C8B-B14F-4D97-AF65-F5344CB8AC3E}">
        <p14:creationId xmlns:p14="http://schemas.microsoft.com/office/powerpoint/2010/main" val="1889458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52" y="947035"/>
            <a:ext cx="8761413" cy="706964"/>
          </a:xfrm>
        </p:spPr>
        <p:txBody>
          <a:bodyPr/>
          <a:lstStyle/>
          <a:p>
            <a:r>
              <a:rPr lang="en-US" sz="4200" dirty="0"/>
              <a:t>DDD</a:t>
            </a:r>
            <a:br>
              <a:rPr lang="en-US" sz="4200" dirty="0"/>
            </a:br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C7711-0118-41AB-B7A8-147186CD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Dominio</a:t>
            </a:r>
            <a:r>
              <a:rPr lang="en-US" dirty="0"/>
              <a:t> n</a:t>
            </a:r>
            <a:r>
              <a:rPr lang="pt-BR" dirty="0" err="1"/>
              <a:t>ão</a:t>
            </a:r>
            <a:r>
              <a:rPr lang="pt-BR" dirty="0"/>
              <a:t> é anêmico</a:t>
            </a:r>
          </a:p>
          <a:p>
            <a:r>
              <a:rPr lang="pt-BR" dirty="0"/>
              <a:t>Deve representar as regras de negocio da empresa</a:t>
            </a:r>
          </a:p>
          <a:p>
            <a:r>
              <a:rPr lang="pt-BR" dirty="0"/>
              <a:t>Realizar Brainstorming </a:t>
            </a:r>
          </a:p>
          <a:p>
            <a:r>
              <a:rPr lang="pt-BR" dirty="0"/>
              <a:t>Envolver a equipe de DEV no mapeamento de negócio (</a:t>
            </a:r>
            <a:r>
              <a:rPr lang="pt-BR" dirty="0" err="1"/>
              <a:t>Grooming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75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52" y="947035"/>
            <a:ext cx="8761413" cy="706964"/>
          </a:xfrm>
        </p:spPr>
        <p:txBody>
          <a:bodyPr/>
          <a:lstStyle/>
          <a:p>
            <a:r>
              <a:rPr lang="en-US" sz="4200" dirty="0"/>
              <a:t>DDD</a:t>
            </a:r>
            <a:br>
              <a:rPr lang="en-US" sz="4200" dirty="0"/>
            </a:br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C7711-0118-41AB-B7A8-147186CD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não usar</a:t>
            </a:r>
            <a:r>
              <a:rPr lang="en-US" dirty="0"/>
              <a:t>:</a:t>
            </a:r>
            <a:endParaRPr lang="pt-BR" dirty="0"/>
          </a:p>
          <a:p>
            <a:pPr lvl="1"/>
            <a:r>
              <a:rPr lang="pt-BR" dirty="0"/>
              <a:t>Sistemas de CRUD apenas</a:t>
            </a:r>
          </a:p>
          <a:p>
            <a:pPr lvl="1"/>
            <a:r>
              <a:rPr lang="pt-BR" dirty="0"/>
              <a:t>Integrações que não aplicam regras de negócio (DTO)</a:t>
            </a:r>
          </a:p>
        </p:txBody>
      </p:sp>
    </p:spTree>
    <p:extLst>
      <p:ext uri="{BB962C8B-B14F-4D97-AF65-F5344CB8AC3E}">
        <p14:creationId xmlns:p14="http://schemas.microsoft.com/office/powerpoint/2010/main" val="112069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DDD</a:t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Domain-Driven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F7F598-28A4-43BD-A6D5-0C21E8857943}"/>
              </a:ext>
            </a:extLst>
          </p:cNvPr>
          <p:cNvSpPr txBox="1"/>
          <p:nvPr/>
        </p:nvSpPr>
        <p:spPr>
          <a:xfrm>
            <a:off x="4678424" y="1059025"/>
            <a:ext cx="5302189" cy="473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/>
              <a:t>Vamos</a:t>
            </a:r>
            <a:r>
              <a:rPr lang="en-US" dirty="0"/>
              <a:t> </a:t>
            </a:r>
            <a:r>
              <a:rPr lang="en-US"/>
              <a:t>Pensar</a:t>
            </a:r>
            <a:r>
              <a:rPr lang="en-US" dirty="0"/>
              <a:t> </a:t>
            </a:r>
            <a:r>
              <a:rPr lang="en-US"/>
              <a:t>em</a:t>
            </a:r>
            <a:r>
              <a:rPr lang="en-US" dirty="0"/>
              <a:t> um Ecommerce? </a:t>
            </a:r>
            <a:r>
              <a:rPr lang="en-US"/>
              <a:t>Quais</a:t>
            </a:r>
            <a:r>
              <a:rPr lang="en-US" dirty="0"/>
              <a:t> s</a:t>
            </a:r>
            <a:r>
              <a:rPr lang="en-US"/>
              <a:t>ão</a:t>
            </a:r>
            <a:r>
              <a:rPr lang="en-US" dirty="0"/>
              <a:t> </a:t>
            </a:r>
            <a:r>
              <a:rPr lang="en-US"/>
              <a:t>os</a:t>
            </a:r>
            <a:r>
              <a:rPr lang="en-US" dirty="0"/>
              <a:t> Bounded Context que </a:t>
            </a:r>
            <a:r>
              <a:rPr lang="en-US"/>
              <a:t>formam</a:t>
            </a:r>
            <a:r>
              <a:rPr lang="en-US" dirty="0"/>
              <a:t> o </a:t>
            </a:r>
            <a:r>
              <a:rPr lang="en-US"/>
              <a:t>Dominio</a:t>
            </a:r>
            <a:r>
              <a:rPr lang="en-US" dirty="0"/>
              <a:t> de um Ecommerce?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1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EF402-C17F-4E5A-8ECF-BDCA899C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abordar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CEEE4-1113-4DE0-8F78-D3713327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41890"/>
            <a:ext cx="4012664" cy="3416300"/>
          </a:xfrm>
        </p:spPr>
        <p:txBody>
          <a:bodyPr>
            <a:noAutofit/>
          </a:bodyPr>
          <a:lstStyle/>
          <a:p>
            <a:r>
              <a:rPr lang="pt-BR" sz="1400" dirty="0"/>
              <a:t>Pilares e Conceitos de Micro Serviços</a:t>
            </a:r>
          </a:p>
          <a:p>
            <a:pPr lvl="1"/>
            <a:r>
              <a:rPr lang="pt-BR" sz="1400" dirty="0"/>
              <a:t>Contexto Geral</a:t>
            </a:r>
          </a:p>
          <a:p>
            <a:pPr lvl="1"/>
            <a:r>
              <a:rPr lang="pt-BR" sz="1400" dirty="0"/>
              <a:t>Prós e Contras</a:t>
            </a:r>
          </a:p>
          <a:p>
            <a:pPr lvl="1"/>
            <a:r>
              <a:rPr lang="pt-BR" sz="1400" dirty="0"/>
              <a:t>Experiências</a:t>
            </a:r>
          </a:p>
          <a:p>
            <a:r>
              <a:rPr lang="pt-BR" sz="1400" dirty="0"/>
              <a:t>Arquiteturas</a:t>
            </a:r>
          </a:p>
          <a:p>
            <a:pPr lvl="1"/>
            <a:r>
              <a:rPr lang="pt-BR" sz="1400" dirty="0" err="1"/>
              <a:t>Onion</a:t>
            </a:r>
            <a:endParaRPr lang="pt-BR" sz="1400" dirty="0"/>
          </a:p>
          <a:p>
            <a:r>
              <a:rPr lang="pt-BR" sz="1400" dirty="0" err="1"/>
              <a:t>Patterns</a:t>
            </a:r>
            <a:endParaRPr lang="pt-BR" sz="1400" dirty="0"/>
          </a:p>
          <a:p>
            <a:pPr lvl="1"/>
            <a:r>
              <a:rPr lang="pt-BR" sz="1400" dirty="0"/>
              <a:t>DDD</a:t>
            </a:r>
          </a:p>
          <a:p>
            <a:pPr lvl="1"/>
            <a:r>
              <a:rPr lang="pt-BR" sz="1400" dirty="0" err="1"/>
              <a:t>Command</a:t>
            </a:r>
            <a:r>
              <a:rPr lang="pt-BR" sz="1400" dirty="0"/>
              <a:t> Query</a:t>
            </a:r>
          </a:p>
          <a:p>
            <a:pPr lvl="1"/>
            <a:r>
              <a:rPr lang="pt-BR" sz="1400" dirty="0" err="1"/>
              <a:t>Mediator</a:t>
            </a:r>
            <a:r>
              <a:rPr lang="pt-BR" sz="1400" dirty="0"/>
              <a:t> (Domain </a:t>
            </a:r>
            <a:r>
              <a:rPr lang="pt-BR" sz="1400" dirty="0" err="1"/>
              <a:t>Event</a:t>
            </a:r>
            <a:r>
              <a:rPr lang="pt-BR" sz="1400" dirty="0"/>
              <a:t>)</a:t>
            </a:r>
          </a:p>
          <a:p>
            <a:pPr lvl="1"/>
            <a:r>
              <a:rPr lang="pt-BR" sz="1400" dirty="0" err="1"/>
              <a:t>Event</a:t>
            </a:r>
            <a:r>
              <a:rPr lang="pt-BR" sz="1400" dirty="0"/>
              <a:t> </a:t>
            </a:r>
            <a:r>
              <a:rPr lang="pt-BR" sz="1400" dirty="0" err="1"/>
              <a:t>Driven</a:t>
            </a:r>
            <a:endParaRPr lang="pt-BR" sz="1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43EE7A4-AC6A-46DC-B5FF-1959CCC1C0D8}"/>
              </a:ext>
            </a:extLst>
          </p:cNvPr>
          <p:cNvSpPr txBox="1">
            <a:spLocks/>
          </p:cNvSpPr>
          <p:nvPr/>
        </p:nvSpPr>
        <p:spPr>
          <a:xfrm>
            <a:off x="5409571" y="2779669"/>
            <a:ext cx="4012664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400" dirty="0" err="1"/>
              <a:t>Event</a:t>
            </a:r>
            <a:r>
              <a:rPr lang="pt-BR" sz="1400" dirty="0"/>
              <a:t> </a:t>
            </a:r>
            <a:r>
              <a:rPr lang="pt-BR" sz="1400" dirty="0" err="1"/>
              <a:t>Sourcing</a:t>
            </a:r>
            <a:endParaRPr lang="pt-BR" sz="1400" dirty="0"/>
          </a:p>
          <a:p>
            <a:pPr lvl="1"/>
            <a:r>
              <a:rPr lang="pt-BR" sz="1400" dirty="0"/>
              <a:t>CQRS</a:t>
            </a:r>
          </a:p>
          <a:p>
            <a:pPr lvl="1"/>
            <a:r>
              <a:rPr lang="pt-BR" sz="1400" dirty="0"/>
              <a:t>Saga</a:t>
            </a:r>
          </a:p>
          <a:p>
            <a:pPr lvl="1"/>
            <a:r>
              <a:rPr lang="pt-BR" sz="1400" dirty="0"/>
              <a:t>Encaixe na Arquitetura</a:t>
            </a:r>
          </a:p>
          <a:p>
            <a:r>
              <a:rPr lang="pt-BR" sz="1400" dirty="0"/>
              <a:t>Diagnósticos</a:t>
            </a:r>
          </a:p>
          <a:p>
            <a:pPr lvl="1"/>
            <a:r>
              <a:rPr lang="pt-BR" sz="1400" dirty="0"/>
              <a:t>Health </a:t>
            </a:r>
            <a:r>
              <a:rPr lang="pt-BR" sz="1400" dirty="0" err="1"/>
              <a:t>Checks</a:t>
            </a:r>
            <a:endParaRPr lang="pt-BR" sz="1400" dirty="0"/>
          </a:p>
          <a:p>
            <a:pPr lvl="1"/>
            <a:r>
              <a:rPr lang="pt-BR" sz="1400" dirty="0" err="1"/>
              <a:t>Tracers</a:t>
            </a:r>
            <a:endParaRPr lang="pt-BR" sz="1400" dirty="0"/>
          </a:p>
          <a:p>
            <a:pPr lvl="1"/>
            <a:r>
              <a:rPr lang="pt-BR" sz="1400" dirty="0"/>
              <a:t>Logs</a:t>
            </a:r>
          </a:p>
          <a:p>
            <a:r>
              <a:rPr lang="pt-BR" sz="1400" dirty="0"/>
              <a:t>Comunicação</a:t>
            </a:r>
          </a:p>
          <a:p>
            <a:pPr lvl="1"/>
            <a:r>
              <a:rPr lang="pt-BR" sz="1400" dirty="0" err="1"/>
              <a:t>RestFull</a:t>
            </a:r>
            <a:endParaRPr lang="pt-BR" sz="1400" dirty="0"/>
          </a:p>
          <a:p>
            <a:pPr lvl="1"/>
            <a:r>
              <a:rPr lang="pt-BR" sz="1400" dirty="0" err="1"/>
              <a:t>gRPC</a:t>
            </a:r>
            <a:endParaRPr lang="pt-BR" sz="1400" dirty="0"/>
          </a:p>
          <a:p>
            <a:pPr marL="457200" lvl="1" indent="0">
              <a:buNone/>
            </a:pP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562759-07EB-4348-B0FB-6129421DF4BC}"/>
              </a:ext>
            </a:extLst>
          </p:cNvPr>
          <p:cNvSpPr txBox="1"/>
          <p:nvPr/>
        </p:nvSpPr>
        <p:spPr>
          <a:xfrm>
            <a:off x="8992998" y="3788430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Algo a mais que queiram </a:t>
            </a:r>
          </a:p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abordar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DDD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Domain-Driven Design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 descr="Image 1">
            <a:extLst>
              <a:ext uri="{FF2B5EF4-FFF2-40B4-BE49-F238E27FC236}">
                <a16:creationId xmlns:a16="http://schemas.microsoft.com/office/drawing/2014/main" id="{5781A666-28F1-4954-ADE5-FB52D7DA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906799"/>
            <a:ext cx="6443180" cy="304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8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DDD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Domain-Driven Design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74" name="Picture 2" descr="Example of Domain Driven Design">
            <a:extLst>
              <a:ext uri="{FF2B5EF4-FFF2-40B4-BE49-F238E27FC236}">
                <a16:creationId xmlns:a16="http://schemas.microsoft.com/office/drawing/2014/main" id="{477496AB-549A-4AD1-BBAD-A088C888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3680" y="1114621"/>
            <a:ext cx="5915345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898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DDD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Domain-Driven Design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050" name="Picture 2" descr="Image 2">
            <a:extLst>
              <a:ext uri="{FF2B5EF4-FFF2-40B4-BE49-F238E27FC236}">
                <a16:creationId xmlns:a16="http://schemas.microsoft.com/office/drawing/2014/main" id="{7A7E015B-4613-4E16-A3E2-7E9BEE090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858475"/>
            <a:ext cx="6443180" cy="31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32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3C9A-35FF-49E2-B0A3-7B0FEF5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52" y="947035"/>
            <a:ext cx="8761413" cy="706964"/>
          </a:xfrm>
        </p:spPr>
        <p:txBody>
          <a:bodyPr/>
          <a:lstStyle/>
          <a:p>
            <a:r>
              <a:rPr lang="en-US" sz="4200" dirty="0"/>
              <a:t>DDD</a:t>
            </a:r>
            <a:br>
              <a:rPr lang="en-US" sz="4200" dirty="0"/>
            </a:br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C7711-0118-41AB-B7A8-147186CD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um </a:t>
            </a:r>
            <a:r>
              <a:rPr lang="en-US" dirty="0" err="1"/>
              <a:t>domínio</a:t>
            </a:r>
            <a:r>
              <a:rPr lang="en-US" dirty="0"/>
              <a:t> e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Micro </a:t>
            </a:r>
            <a:r>
              <a:rPr lang="en-US" dirty="0" err="1"/>
              <a:t>Serviços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>
                <a:hlinkClick r:id="rId3"/>
              </a:rPr>
              <a:t>https://miro.com/welcomeonboard/MkNPanZsTVE2eTdTUzg2amlkR2EwakFuakJUTU04bVZkbkdhcVpqWG1paXhYYW5wd0FHSmF0ekthWW9Obmx3S3wzMDc0NDU3MzUyOTI5Njc4ODU2?invite_link_id=591198104733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493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783F-9CB0-4726-A750-5051CC33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</a:t>
            </a:r>
            <a:r>
              <a:rPr lang="pt-BR" dirty="0"/>
              <a:t>ê</a:t>
            </a:r>
            <a:r>
              <a:rPr lang="en-US" dirty="0" err="1"/>
              <a:t>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56EE-8AED-4D65-8825-DF7A9A70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Services</a:t>
            </a:r>
          </a:p>
          <a:p>
            <a:pPr lvl="1"/>
            <a:r>
              <a:rPr lang="pt-BR" dirty="0">
                <a:hlinkClick r:id="rId2"/>
              </a:rPr>
              <a:t>https://microservices.io/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https://blog.platformbuilders.io/o-que-nao-te-contaram-sobre-os-microservicos/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4"/>
              </a:rPr>
              <a:t>http://jornadaparanuvem.com.br/pontos-importantes-sobre-arquitetura-de-microservico/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https://ricardoferreira.site/2020/11/aplicacao-web-microservico-docker-python-php/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https://www.redhat.com/pt-br/topics/microservices/what-are-microservices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05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783F-9CB0-4726-A750-5051CC33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</a:t>
            </a:r>
            <a:r>
              <a:rPr lang="pt-BR" dirty="0"/>
              <a:t>ê</a:t>
            </a:r>
            <a:r>
              <a:rPr lang="en-US" dirty="0" err="1"/>
              <a:t>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56EE-8AED-4D65-8825-DF7A9A70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  <a:p>
            <a:pPr lvl="1"/>
            <a:r>
              <a:rPr lang="pt-BR" dirty="0">
                <a:hlinkClick r:id="rId2"/>
              </a:rPr>
              <a:t>https://herbertograca.com/2017/11/16/explicit-architecture-01-ddd-hexagonal-onion-clean-cqrs-how-i-put-it-all-together/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http://rdrblog.com.br/arquitetura-de-software/arquitetura-hexagonal-com-spring-boot/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https://engsoftmoderna.info/artigos/arquitetura-hexagonal.html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https://br.sensedia.com/post/use-of-the-hexagonal-architecture-pattern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https://medium.com/dev-cave/arquitetura-hexagonal-4668a8ffac57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527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783F-9CB0-4726-A750-5051CC33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</a:t>
            </a:r>
            <a:r>
              <a:rPr lang="pt-BR" dirty="0"/>
              <a:t>ê</a:t>
            </a:r>
            <a:r>
              <a:rPr lang="en-US" dirty="0" err="1"/>
              <a:t>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56EE-8AED-4D65-8825-DF7A9A70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DDD</a:t>
            </a:r>
          </a:p>
          <a:p>
            <a:pPr lvl="1"/>
            <a:r>
              <a:rPr lang="pt-BR" dirty="0">
                <a:hlinkClick r:id="rId2"/>
              </a:rPr>
              <a:t>https://docs.microsoft.com/en-us/archive/msdn-magazine/2013/august/data-points-coding-for-domain-driven-design-tips-for-data-focused-devs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https://www.infoq.com/minibooks/domain-driven-design-quickly/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4"/>
              </a:rPr>
              <a:t>https://pt.stackoverflow.com/questions/19548/o-que-realmente-%C3%A9-ddd-e-quando-ele-se-aplica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6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584269-EF2A-49BD-8290-6C5D825A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Pilares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933C8-BFAF-4718-AD53-1BC5F741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F</a:t>
            </a:r>
            <a:r>
              <a:rPr lang="pt-BR" sz="2000"/>
              <a:t>ácil de Sustentar e Testar</a:t>
            </a:r>
          </a:p>
          <a:p>
            <a:r>
              <a:rPr lang="pt-BR" sz="2000"/>
              <a:t>Baixo Acoplamento</a:t>
            </a:r>
          </a:p>
          <a:p>
            <a:r>
              <a:rPr lang="pt-BR" sz="2000"/>
              <a:t>Independentemente Implantável (+-)</a:t>
            </a:r>
          </a:p>
          <a:p>
            <a:r>
              <a:rPr lang="pt-BR" sz="2000"/>
              <a:t>Organizado para atender recursos de negócio (+-)</a:t>
            </a:r>
          </a:p>
          <a:p>
            <a:r>
              <a:rPr lang="pt-BR" sz="2000"/>
              <a:t>Deve ter dono e os donos devem ser uma equipe pequena e definida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C19F145-1800-4698-B863-BDA3ADEEEAAE}"/>
              </a:ext>
            </a:extLst>
          </p:cNvPr>
          <p:cNvSpPr/>
          <p:nvPr/>
        </p:nvSpPr>
        <p:spPr>
          <a:xfrm>
            <a:off x="5275786" y="1030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</a:t>
            </a:r>
            <a:r>
              <a:rPr lang="pt-BR" dirty="0" err="1">
                <a:solidFill>
                  <a:srgbClr val="00B050"/>
                </a:solidFill>
              </a:rPr>
              <a:t>Microserviços</a:t>
            </a:r>
            <a:r>
              <a:rPr lang="pt-BR" dirty="0">
                <a:solidFill>
                  <a:srgbClr val="00B050"/>
                </a:solidFill>
              </a:rPr>
              <a:t> são serviços autônomos e pequenos que trabalham em conjunto” (Newman, 2014)</a:t>
            </a:r>
          </a:p>
        </p:txBody>
      </p:sp>
    </p:spTree>
    <p:extLst>
      <p:ext uri="{BB962C8B-B14F-4D97-AF65-F5344CB8AC3E}">
        <p14:creationId xmlns:p14="http://schemas.microsoft.com/office/powerpoint/2010/main" val="11335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9F27A-7F3A-4A4F-9219-4CCABA5E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Contexto Geral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0FA5C4-B4CB-4759-B531-4CCB5318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2148418"/>
            <a:ext cx="6443180" cy="25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3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428D-B276-4A0B-9593-9E366640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pt-BR" dirty="0"/>
              <a:t>Contexto Geral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033546-F6F3-4689-9840-42B67002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" y="2524961"/>
            <a:ext cx="6742113" cy="36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4664B85-3679-4F79-94CF-B721AB88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755" y="2603500"/>
            <a:ext cx="4347108" cy="3416300"/>
          </a:xfrm>
        </p:spPr>
        <p:txBody>
          <a:bodyPr>
            <a:normAutofit/>
          </a:bodyPr>
          <a:lstStyle/>
          <a:p>
            <a:r>
              <a:rPr lang="pt-BR"/>
              <a:t>Base de Dados Independentes por MS</a:t>
            </a:r>
          </a:p>
          <a:p>
            <a:r>
              <a:rPr lang="pt-BR"/>
              <a:t>Cada Serviço e especializado em fazer bem um contexto de negócio</a:t>
            </a:r>
          </a:p>
          <a:p>
            <a:r>
              <a:rPr lang="pt-BR"/>
              <a:t>Micro serviço também pode implementar unificação de demandas de infra ( SMTP, LOGS, MÉTRICAS )</a:t>
            </a:r>
          </a:p>
          <a:p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99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B31B6C-7CCB-41EC-B520-2D71F726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Prós e Contras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951057-9DD9-4046-8C81-405A20B7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359128"/>
            <a:ext cx="6443180" cy="413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1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89B813-AA06-4F85-81D7-9AC6780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Prós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53A62-16C6-4A00-A4C3-72AA4843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Altamente escalável</a:t>
            </a:r>
          </a:p>
          <a:p>
            <a:r>
              <a:rPr lang="pt-BR">
                <a:solidFill>
                  <a:schemeClr val="tx1"/>
                </a:solidFill>
              </a:rPr>
              <a:t>Fácil de Implementar e testar</a:t>
            </a:r>
          </a:p>
          <a:p>
            <a:r>
              <a:rPr lang="pt-BR">
                <a:solidFill>
                  <a:schemeClr val="tx1"/>
                </a:solidFill>
              </a:rPr>
              <a:t>Contexto Limitado</a:t>
            </a:r>
          </a:p>
          <a:p>
            <a:r>
              <a:rPr lang="pt-BR">
                <a:solidFill>
                  <a:schemeClr val="tx1"/>
                </a:solidFill>
              </a:rPr>
              <a:t>Resiliente (pode funcionar independente)</a:t>
            </a:r>
          </a:p>
          <a:p>
            <a:r>
              <a:rPr lang="pt-BR">
                <a:solidFill>
                  <a:schemeClr val="tx1"/>
                </a:solidFill>
              </a:rPr>
              <a:t>Código enxuto</a:t>
            </a:r>
          </a:p>
          <a:p>
            <a:r>
              <a:rPr lang="pt-BR">
                <a:solidFill>
                  <a:schemeClr val="tx1"/>
                </a:solidFill>
              </a:rPr>
              <a:t>Focado em uma única etapa do negocio ou infraestrutura</a:t>
            </a:r>
          </a:p>
          <a:p>
            <a:r>
              <a:rPr lang="pt-BR">
                <a:solidFill>
                  <a:schemeClr val="tx1"/>
                </a:solidFill>
              </a:rPr>
              <a:t>Cada Micro Serviço pode possuir uma linguagem, arquitetura e padrões distintos </a:t>
            </a:r>
          </a:p>
          <a:p>
            <a:r>
              <a:rPr lang="pt-BR">
                <a:solidFill>
                  <a:schemeClr val="tx1"/>
                </a:solidFill>
              </a:rPr>
              <a:t>Permite equipes pequenas</a:t>
            </a:r>
          </a:p>
          <a:p>
            <a:r>
              <a:rPr lang="pt-BR">
                <a:solidFill>
                  <a:schemeClr val="tx1"/>
                </a:solidFill>
              </a:rPr>
              <a:t>Possui um dono</a:t>
            </a:r>
          </a:p>
          <a:p>
            <a:endParaRPr lang="pt-BR">
              <a:solidFill>
                <a:schemeClr val="tx1"/>
              </a:solidFill>
            </a:endParaRPr>
          </a:p>
          <a:p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0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89B813-AA06-4F85-81D7-9AC6780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Contras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53A62-16C6-4A00-A4C3-72AA4843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Complexidade aumenta conforme numero de serviços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Se não utilizar transações distribuídas rastreáveis se torna difícil de manter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Se comunicação entre equipes de mais de um micro serviço for falha e não haver mapeamento das integrações vira bola de neve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Uma atualização no contrato de dados pode parar outros sistemas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Pode se tornar caro se não for escalonado de forma  correta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Se não possuir monitoramento e log distribuído e orientado a eventos fica difícil de se rastrear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21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19AC2059FED9469CAEEC6DCF1FE3A8" ma:contentTypeVersion="12" ma:contentTypeDescription="Crie um novo documento." ma:contentTypeScope="" ma:versionID="264a49ca51b1cfdb92e17bb009127e96">
  <xsd:schema xmlns:xsd="http://www.w3.org/2001/XMLSchema" xmlns:xs="http://www.w3.org/2001/XMLSchema" xmlns:p="http://schemas.microsoft.com/office/2006/metadata/properties" xmlns:ns3="af2b2c7a-f6a0-4d31-b0f6-73fa18e44bee" xmlns:ns4="5b06710a-dc69-4ee5-996d-2bc95f36a32e" targetNamespace="http://schemas.microsoft.com/office/2006/metadata/properties" ma:root="true" ma:fieldsID="f806e5d74593a127dd77b9a5782bd14c" ns3:_="" ns4:_="">
    <xsd:import namespace="af2b2c7a-f6a0-4d31-b0f6-73fa18e44bee"/>
    <xsd:import namespace="5b06710a-dc69-4ee5-996d-2bc95f36a3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b2c7a-f6a0-4d31-b0f6-73fa18e44b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6710a-dc69-4ee5-996d-2bc95f36a32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dexed="tru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5b06710a-dc69-4ee5-996d-2bc95f36a32e" xsi:nil="true"/>
    <FolderType xmlns="5b06710a-dc69-4ee5-996d-2bc95f36a32e" xsi:nil="true"/>
    <Owner xmlns="5b06710a-dc69-4ee5-996d-2bc95f36a32e">
      <UserInfo>
        <DisplayName/>
        <AccountId xsi:nil="true"/>
        <AccountType/>
      </UserInfo>
    </Owner>
    <Students xmlns="5b06710a-dc69-4ee5-996d-2bc95f36a32e">
      <UserInfo>
        <DisplayName/>
        <AccountId xsi:nil="true"/>
        <AccountType/>
      </UserInfo>
    </Students>
    <NotebookType xmlns="5b06710a-dc69-4ee5-996d-2bc95f36a32e" xsi:nil="true"/>
    <DefaultSectionNames xmlns="5b06710a-dc69-4ee5-996d-2bc95f36a32e" xsi:nil="true"/>
    <Teachers xmlns="5b06710a-dc69-4ee5-996d-2bc95f36a32e">
      <UserInfo>
        <DisplayName/>
        <AccountId xsi:nil="true"/>
        <AccountType/>
      </UserInfo>
    </Teachers>
  </documentManagement>
</p:properties>
</file>

<file path=customXml/itemProps1.xml><?xml version="1.0" encoding="utf-8"?>
<ds:datastoreItem xmlns:ds="http://schemas.openxmlformats.org/officeDocument/2006/customXml" ds:itemID="{5E9159B1-8CFB-45AC-A2AE-9719A2647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2b2c7a-f6a0-4d31-b0f6-73fa18e44bee"/>
    <ds:schemaRef ds:uri="5b06710a-dc69-4ee5-996d-2bc95f36a3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DF1656-FB7C-4EE0-8E4E-5EBFA6DEF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6F8180-E700-49BA-88CA-87714C8555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5b06710a-dc69-4ee5-996d-2bc95f36a32e"/>
    <ds:schemaRef ds:uri="af2b2c7a-f6a0-4d31-b0f6-73fa18e44be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Widescreen</PresentationFormat>
  <Paragraphs>155</Paragraphs>
  <Slides>36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Íon - Sala da Diretoria</vt:lpstr>
      <vt:lpstr>Micro Services</vt:lpstr>
      <vt:lpstr>Apresentação</vt:lpstr>
      <vt:lpstr>O que vamos abordar</vt:lpstr>
      <vt:lpstr>Pilares</vt:lpstr>
      <vt:lpstr>Contexto Geral</vt:lpstr>
      <vt:lpstr>Contexto Geral</vt:lpstr>
      <vt:lpstr>Prós e Contras</vt:lpstr>
      <vt:lpstr>Prós</vt:lpstr>
      <vt:lpstr>Contras</vt:lpstr>
      <vt:lpstr>Experiências</vt:lpstr>
      <vt:lpstr>Arquitetura - Onion</vt:lpstr>
      <vt:lpstr>Onion</vt:lpstr>
      <vt:lpstr>Onion  Fluxo</vt:lpstr>
      <vt:lpstr>Onion Fluxo</vt:lpstr>
      <vt:lpstr>Onion Ferramentas</vt:lpstr>
      <vt:lpstr>Onion Apresentação</vt:lpstr>
      <vt:lpstr>Onion Adapter</vt:lpstr>
      <vt:lpstr>Onion IoC</vt:lpstr>
      <vt:lpstr>Onion App</vt:lpstr>
      <vt:lpstr>Onion Dominio</vt:lpstr>
      <vt:lpstr>Onion Components</vt:lpstr>
      <vt:lpstr>Hexagonal </vt:lpstr>
      <vt:lpstr>Hexagonal </vt:lpstr>
      <vt:lpstr>Hexagonal </vt:lpstr>
      <vt:lpstr>DDD Domain-Driven Design</vt:lpstr>
      <vt:lpstr>DDD Domain-Driven Design</vt:lpstr>
      <vt:lpstr>DDD Domain-Driven Design</vt:lpstr>
      <vt:lpstr>DDD Domain-Driven Design</vt:lpstr>
      <vt:lpstr>DDD Domain-Driven Design</vt:lpstr>
      <vt:lpstr>DDD Domain-Driven Design</vt:lpstr>
      <vt:lpstr>DDD Domain-Driven Design</vt:lpstr>
      <vt:lpstr>DDD Domain-Driven Design</vt:lpstr>
      <vt:lpstr>DDD Domain-Driven Design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</dc:title>
  <dc:creator>Marcelo Giovani Goulart Dalpiaz</dc:creator>
  <cp:lastModifiedBy>Marcelo Giovani Goulart Dalpiaz</cp:lastModifiedBy>
  <cp:revision>1</cp:revision>
  <dcterms:created xsi:type="dcterms:W3CDTF">2021-09-30T16:20:34Z</dcterms:created>
  <dcterms:modified xsi:type="dcterms:W3CDTF">2021-09-30T16:20:36Z</dcterms:modified>
</cp:coreProperties>
</file>