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  <p:sldId id="259" r:id="Rel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Relationship Type="http://schemas.openxmlformats.org/officeDocument/2006/relationships/slide" Target="/ppt/slides/slide4.xml" Id="RelId2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areaChart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listSlicer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3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azureMap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azureMap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5793ac58-31c2-49b1-a0d2-034c84f0e81d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6eeebed92c9d460c" /><Relationship Type="http://schemas.openxmlformats.org/officeDocument/2006/relationships/slideLayout" Target="/ppt/slideLayouts/slideLayout8.xml" Id="Rff72894abd894792" /><Relationship Type="http://schemas.openxmlformats.org/officeDocument/2006/relationships/hyperlink" Target="https://app.powerbi.com/groups/me/reports/5793ac58-31c2-49b1-a0d2-034c84f0e81d/?pbi_source=PowerPoint" TargetMode="External" Id="RelId0" /><Relationship Type="http://schemas.openxmlformats.org/officeDocument/2006/relationships/image" Target="/ppt/media/image4.png" Id="imgId369771918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e86100b591404c47" /><Relationship Type="http://schemas.openxmlformats.org/officeDocument/2006/relationships/slideLayout" Target="/ppt/slideLayouts/slideLayout8.xml" Id="R6a97d2cf61a7449b" /><Relationship Type="http://schemas.openxmlformats.org/officeDocument/2006/relationships/hyperlink" Target="https://app.powerbi.com/groups/me/reports/5793ac58-31c2-49b1-a0d2-034c84f0e81d/?pbi_source=PowerPoint" TargetMode="External" Id="RelId1" /><Relationship Type="http://schemas.openxmlformats.org/officeDocument/2006/relationships/image" Target="/ppt/media/image5.png" Id="imgId369771919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notesSlide" Target="/ppt/notesSlides/notesSlide3.xml" Id="R3a2a8b2aa48846d7" /><Relationship Type="http://schemas.openxmlformats.org/officeDocument/2006/relationships/slideLayout" Target="/ppt/slideLayouts/slideLayout8.xml" Id="R436363b60af942a0" /><Relationship Type="http://schemas.openxmlformats.org/officeDocument/2006/relationships/hyperlink" Target="https://app.powerbi.com/groups/me/reports/5793ac58-31c2-49b1-a0d2-034c84f0e81d/?pbi_source=PowerPoint" TargetMode="External" Id="RelId2" /><Relationship Type="http://schemas.openxmlformats.org/officeDocument/2006/relationships/image" Target="/ppt/media/image6.png" Id="imgId369771920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sample_financial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30/09/2025 14:08:55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30/09/2025 13:36:50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pieChart ,areaChart ,clusteredColumnChart ,listSlicer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6977191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1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textbox ,card ,card ,pieChart ,clusteredColumnChart ,clusteredColumnChart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69771919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2</a:t>
            </a:r>
          </a:p>
        </p:txBody>
      </p:sp>
    </p:spTree>
    <p:clrMapOvr>
      <a:masterClrMapping xmlns:a="http://schemas.openxmlformats.org/drawingml/2006/main"/>
    </p:clrMapOvr>
  </p:cSld>
</p:sld>
</file>

<file path=ppt/slides/slide4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azureMap ,azureMap ,pieChart ,textbox. Please refer to the notes on this slide for details">
            <a:hlinkClick xmlns:r="http://schemas.openxmlformats.org/officeDocument/2006/relationships" xmlns:a="http://schemas.openxmlformats.org/drawingml/2006/main" r:id="RelId2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69771920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Página 3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