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8" r:id="rId2"/>
    <p:sldId id="256" r:id="rId3"/>
    <p:sldId id="257" r:id="rId4"/>
    <p:sldId id="258" r:id="rId5"/>
    <p:sldId id="259" r:id="rId6"/>
    <p:sldId id="260" r:id="rId7"/>
    <p:sldId id="261" r:id="rId8"/>
    <p:sldId id="262" r:id="rId9"/>
    <p:sldId id="263" r:id="rId10"/>
    <p:sldId id="264" r:id="rId11"/>
    <p:sldId id="265" r:id="rId12"/>
    <p:sldId id="270"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78843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63660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C21F5-45FE-48A7-B7E9-AFDACA2A11BC}"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8980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606981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C21F5-45FE-48A7-B7E9-AFDACA2A11BC}"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5460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2049902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91522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359977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42388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F82B5F8-1B20-4D1B-A995-10E8CB97F0D3}"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59993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97924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F82B5F8-1B20-4D1B-A995-10E8CB97F0D3}"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73207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F82B5F8-1B20-4D1B-A995-10E8CB97F0D3}"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94683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2B5F8-1B20-4D1B-A995-10E8CB97F0D3}"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212973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9870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F82B5F8-1B20-4D1B-A995-10E8CB97F0D3}"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C21F5-45FE-48A7-B7E9-AFDACA2A11BC}" type="slidenum">
              <a:rPr lang="en-US" smtClean="0"/>
              <a:t>‹Nº›</a:t>
            </a:fld>
            <a:endParaRPr lang="en-US"/>
          </a:p>
        </p:txBody>
      </p:sp>
    </p:spTree>
    <p:extLst>
      <p:ext uri="{BB962C8B-B14F-4D97-AF65-F5344CB8AC3E}">
        <p14:creationId xmlns:p14="http://schemas.microsoft.com/office/powerpoint/2010/main" val="168821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82B5F8-1B20-4D1B-A995-10E8CB97F0D3}" type="datetimeFigureOut">
              <a:rPr lang="en-US" smtClean="0"/>
              <a:t>12/30/2022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EC21F5-45FE-48A7-B7E9-AFDACA2A11BC}" type="slidenum">
              <a:rPr lang="en-US" smtClean="0"/>
              <a:t>‹Nº›</a:t>
            </a:fld>
            <a:endParaRPr lang="en-US"/>
          </a:p>
        </p:txBody>
      </p:sp>
    </p:spTree>
    <p:extLst>
      <p:ext uri="{BB962C8B-B14F-4D97-AF65-F5344CB8AC3E}">
        <p14:creationId xmlns:p14="http://schemas.microsoft.com/office/powerpoint/2010/main" val="304768543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27955" y="1637211"/>
            <a:ext cx="8915400" cy="3777622"/>
          </a:xfrm>
        </p:spPr>
        <p:txBody>
          <a:bodyPr>
            <a:noAutofit/>
          </a:bodyPr>
          <a:lstStyle/>
          <a:p>
            <a:pPr marL="0" indent="0" algn="ctr">
              <a:buNone/>
            </a:pPr>
            <a:r>
              <a:rPr lang="es-DO" sz="2200" b="1" dirty="0" smtClean="0">
                <a:solidFill>
                  <a:srgbClr val="002060"/>
                </a:solidFill>
              </a:rPr>
              <a:t>Nombres y apellidos:</a:t>
            </a:r>
          </a:p>
          <a:p>
            <a:pPr marL="0" indent="0" algn="ctr">
              <a:buNone/>
            </a:pPr>
            <a:r>
              <a:rPr lang="es-DO" sz="2200" b="1" dirty="0" smtClean="0">
                <a:solidFill>
                  <a:schemeClr val="tx1"/>
                </a:solidFill>
              </a:rPr>
              <a:t>Jean Gabriel Mejía Marte</a:t>
            </a:r>
          </a:p>
          <a:p>
            <a:pPr marL="0" indent="0" algn="ctr">
              <a:buNone/>
            </a:pPr>
            <a:r>
              <a:rPr lang="es-DO" sz="2200" b="1" dirty="0" smtClean="0">
                <a:solidFill>
                  <a:srgbClr val="002060"/>
                </a:solidFill>
              </a:rPr>
              <a:t>Matricula:</a:t>
            </a:r>
          </a:p>
          <a:p>
            <a:pPr marL="0" indent="0" algn="ctr">
              <a:buNone/>
            </a:pPr>
            <a:r>
              <a:rPr lang="es-DO" sz="2200" b="1" dirty="0" smtClean="0">
                <a:solidFill>
                  <a:schemeClr val="tx1"/>
                </a:solidFill>
              </a:rPr>
              <a:t>16-MIST-1-075</a:t>
            </a:r>
          </a:p>
          <a:p>
            <a:pPr marL="0" indent="0" algn="ctr">
              <a:buNone/>
            </a:pPr>
            <a:r>
              <a:rPr lang="es-DO" sz="2200" b="1" dirty="0" smtClean="0">
                <a:solidFill>
                  <a:srgbClr val="002060"/>
                </a:solidFill>
              </a:rPr>
              <a:t>Materia:</a:t>
            </a:r>
          </a:p>
          <a:p>
            <a:pPr marL="0" indent="0" algn="ctr">
              <a:buNone/>
            </a:pPr>
            <a:r>
              <a:rPr lang="es-DO" sz="2200" b="1" dirty="0" smtClean="0">
                <a:solidFill>
                  <a:schemeClr val="tx1"/>
                </a:solidFill>
              </a:rPr>
              <a:t>Administración de servidores</a:t>
            </a:r>
          </a:p>
          <a:p>
            <a:pPr marL="0" indent="0" algn="ctr">
              <a:buNone/>
            </a:pPr>
            <a:r>
              <a:rPr lang="es-DO" sz="2200" b="1" dirty="0" err="1" smtClean="0">
                <a:solidFill>
                  <a:srgbClr val="002060"/>
                </a:solidFill>
              </a:rPr>
              <a:t>Falicitador</a:t>
            </a:r>
            <a:r>
              <a:rPr lang="es-DO" sz="2200" b="1" dirty="0" smtClean="0">
                <a:solidFill>
                  <a:srgbClr val="002060"/>
                </a:solidFill>
              </a:rPr>
              <a:t>:</a:t>
            </a:r>
          </a:p>
          <a:p>
            <a:pPr marL="0" indent="0" algn="ctr">
              <a:buNone/>
            </a:pPr>
            <a:r>
              <a:rPr lang="es-DO" sz="2200" b="1" dirty="0" err="1" smtClean="0">
                <a:solidFill>
                  <a:schemeClr val="tx1"/>
                </a:solidFill>
              </a:rPr>
              <a:t>Starling</a:t>
            </a:r>
            <a:r>
              <a:rPr lang="es-DO" sz="2200" b="1" dirty="0" smtClean="0">
                <a:solidFill>
                  <a:schemeClr val="tx1"/>
                </a:solidFill>
              </a:rPr>
              <a:t> </a:t>
            </a:r>
            <a:r>
              <a:rPr lang="es-DO" sz="2200" b="1" dirty="0" err="1" smtClean="0">
                <a:solidFill>
                  <a:schemeClr val="tx1"/>
                </a:solidFill>
              </a:rPr>
              <a:t>Germosen</a:t>
            </a:r>
            <a:endParaRPr lang="es-DO" sz="2200" b="1" dirty="0" smtClean="0">
              <a:solidFill>
                <a:schemeClr val="tx1"/>
              </a:solidFill>
            </a:endParaRPr>
          </a:p>
          <a:p>
            <a:pPr marL="0" indent="0" algn="ctr">
              <a:buNone/>
            </a:pPr>
            <a:r>
              <a:rPr lang="es-DO" sz="2200" b="1" dirty="0" err="1" smtClean="0">
                <a:solidFill>
                  <a:srgbClr val="002060"/>
                </a:solidFill>
              </a:rPr>
              <a:t>Seccion</a:t>
            </a:r>
            <a:r>
              <a:rPr lang="es-DO" sz="2200" b="1" dirty="0" smtClean="0">
                <a:solidFill>
                  <a:srgbClr val="002060"/>
                </a:solidFill>
              </a:rPr>
              <a:t>:</a:t>
            </a:r>
          </a:p>
          <a:p>
            <a:pPr marL="0" indent="0" algn="ctr">
              <a:buNone/>
            </a:pPr>
            <a:r>
              <a:rPr lang="es-DO" sz="2200" b="1" dirty="0" smtClean="0">
                <a:solidFill>
                  <a:schemeClr val="tx1"/>
                </a:solidFill>
              </a:rPr>
              <a:t>0908</a:t>
            </a:r>
            <a:endParaRPr lang="en-US" sz="2200" b="1" dirty="0">
              <a:solidFill>
                <a:schemeClr val="tx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780" y="218939"/>
            <a:ext cx="3333750" cy="1038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3491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Sector</a:t>
            </a:r>
            <a:r>
              <a:rPr lang="es-DO" dirty="0" smtClean="0"/>
              <a:t> </a:t>
            </a:r>
            <a:endParaRPr lang="en-US" dirty="0"/>
          </a:p>
        </p:txBody>
      </p:sp>
      <p:sp>
        <p:nvSpPr>
          <p:cNvPr id="3" name="Marcador de contenido 2"/>
          <p:cNvSpPr>
            <a:spLocks noGrp="1"/>
          </p:cNvSpPr>
          <p:nvPr>
            <p:ph idx="1"/>
          </p:nvPr>
        </p:nvSpPr>
        <p:spPr/>
        <p:txBody>
          <a:bodyPr>
            <a:normAutofit/>
          </a:bodyPr>
          <a:lstStyle/>
          <a:p>
            <a:r>
              <a:rPr lang="es-MX" sz="2000" dirty="0" smtClean="0"/>
              <a:t>El </a:t>
            </a:r>
            <a:r>
              <a:rPr lang="es-MX" sz="2000" dirty="0"/>
              <a:t>sector perteneciente es el sector </a:t>
            </a:r>
            <a:r>
              <a:rPr lang="es-MX" sz="2000" dirty="0" smtClean="0"/>
              <a:t>terciario.</a:t>
            </a:r>
          </a:p>
          <a:p>
            <a:pPr marL="0" indent="0" algn="ctr">
              <a:buNone/>
            </a:pPr>
            <a:r>
              <a:rPr lang="es-MX" sz="2000" b="1" dirty="0" smtClean="0"/>
              <a:t>¿Por qué </a:t>
            </a:r>
            <a:r>
              <a:rPr lang="es-MX" sz="2000" b="1" dirty="0"/>
              <a:t>ese </a:t>
            </a:r>
            <a:r>
              <a:rPr lang="es-MX" sz="2000" b="1" dirty="0" smtClean="0"/>
              <a:t>sector?</a:t>
            </a:r>
          </a:p>
          <a:p>
            <a:pPr marL="0" indent="0">
              <a:buNone/>
            </a:pPr>
            <a:r>
              <a:rPr lang="es-MX" sz="2000" dirty="0" smtClean="0"/>
              <a:t>pues </a:t>
            </a:r>
            <a:r>
              <a:rPr lang="es-MX" sz="2000" dirty="0"/>
              <a:t>nos enfocamos en </a:t>
            </a:r>
            <a:r>
              <a:rPr lang="es-MX" sz="2000" dirty="0" smtClean="0"/>
              <a:t>brindar </a:t>
            </a:r>
            <a:r>
              <a:rPr lang="es-MX" sz="2000" dirty="0"/>
              <a:t>servicios. Y estos no son tangibles.</a:t>
            </a:r>
            <a:endParaRPr lang="en-US" sz="2000" dirty="0"/>
          </a:p>
        </p:txBody>
      </p:sp>
    </p:spTree>
    <p:extLst>
      <p:ext uri="{BB962C8B-B14F-4D97-AF65-F5344CB8AC3E}">
        <p14:creationId xmlns:p14="http://schemas.microsoft.com/office/powerpoint/2010/main" val="362279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Nosotros</a:t>
            </a:r>
            <a:r>
              <a:rPr lang="es-DO" dirty="0" smtClean="0"/>
              <a:t> </a:t>
            </a:r>
            <a:endParaRPr lang="en-US" dirty="0"/>
          </a:p>
        </p:txBody>
      </p:sp>
      <p:sp>
        <p:nvSpPr>
          <p:cNvPr id="3" name="Marcador de contenido 2"/>
          <p:cNvSpPr>
            <a:spLocks noGrp="1"/>
          </p:cNvSpPr>
          <p:nvPr>
            <p:ph idx="1"/>
          </p:nvPr>
        </p:nvSpPr>
        <p:spPr>
          <a:xfrm>
            <a:off x="2589212" y="1375954"/>
            <a:ext cx="8915400" cy="3777622"/>
          </a:xfrm>
        </p:spPr>
        <p:txBody>
          <a:bodyPr>
            <a:noAutofit/>
          </a:bodyPr>
          <a:lstStyle/>
          <a:p>
            <a:r>
              <a:rPr lang="es-MX" sz="2000" dirty="0"/>
              <a:t>S</a:t>
            </a:r>
            <a:r>
              <a:rPr lang="es-MX" sz="2000" dirty="0" smtClean="0"/>
              <a:t>omos una empresa que ayuda a otras marcas a tener presencia y crecer en las redes sociales, para lograr posicionarte en le mercado virtual con tus productos/servicios para así </a:t>
            </a:r>
            <a:r>
              <a:rPr lang="es-MX" sz="2000" dirty="0"/>
              <a:t>poder aumentar tus ventas alcanzando nuevos clientes potenciales y </a:t>
            </a:r>
            <a:r>
              <a:rPr lang="es-MX" sz="2000" dirty="0" smtClean="0"/>
              <a:t>fidelizarlos </a:t>
            </a:r>
            <a:r>
              <a:rPr lang="es-MX" sz="2000" dirty="0"/>
              <a:t>a través de estrategias con marketing digital creando contenido diario para interactuar con los clientes, utilizando herramientas digitales</a:t>
            </a:r>
            <a:r>
              <a:rPr lang="es-MX" sz="2000" dirty="0" smtClean="0"/>
              <a:t>.</a:t>
            </a:r>
          </a:p>
          <a:p>
            <a:r>
              <a:rPr lang="es-MX" sz="2000" dirty="0" smtClean="0"/>
              <a:t>tenemos </a:t>
            </a:r>
            <a:r>
              <a:rPr lang="es-MX" sz="2000" dirty="0"/>
              <a:t>más de 2 años en el mercado, hemos trabajado con empresas tales </a:t>
            </a:r>
            <a:r>
              <a:rPr lang="es-MX" sz="2000" dirty="0" smtClean="0"/>
              <a:t>como: </a:t>
            </a:r>
            <a:r>
              <a:rPr lang="es-MX" sz="2000" dirty="0" err="1"/>
              <a:t>induveca</a:t>
            </a:r>
            <a:r>
              <a:rPr lang="es-MX" sz="2000" dirty="0" smtClean="0"/>
              <a:t>, grupos </a:t>
            </a:r>
            <a:r>
              <a:rPr lang="es-MX" sz="2000" dirty="0"/>
              <a:t>ramos, grupo cesar ayudándolos a posicionarse en las redes sociales y generar mayores ventas</a:t>
            </a:r>
            <a:r>
              <a:rPr lang="es-MX" sz="2000" dirty="0" smtClean="0"/>
              <a:t>. Para </a:t>
            </a:r>
            <a:r>
              <a:rPr lang="es-MX" sz="2000" dirty="0"/>
              <a:t>nosotros es de suma importancia que seas visible en las plataformas digitales, por esto creamos todo un plan de marketing para darte visibilidad en google y todas las redes sociales</a:t>
            </a:r>
            <a:r>
              <a:rPr lang="es-MX" sz="2000" dirty="0" smtClean="0"/>
              <a:t>. Un </a:t>
            </a:r>
            <a:r>
              <a:rPr lang="es-MX" sz="2000" dirty="0"/>
              <a:t>negocio que no está presente en las plataformas digitales no </a:t>
            </a:r>
            <a:r>
              <a:rPr lang="es-MX" sz="2000" dirty="0" smtClean="0"/>
              <a:t>vende lo suficiente. </a:t>
            </a:r>
            <a:r>
              <a:rPr lang="es-MX" sz="2000" dirty="0"/>
              <a:t>Así que si quieres además de </a:t>
            </a:r>
            <a:r>
              <a:rPr lang="es-MX" sz="2000" dirty="0" smtClean="0"/>
              <a:t>vender, </a:t>
            </a:r>
            <a:r>
              <a:rPr lang="es-MX" sz="2000" dirty="0"/>
              <a:t>posicionarte como </a:t>
            </a:r>
            <a:r>
              <a:rPr lang="es-MX" sz="2000" dirty="0" smtClean="0"/>
              <a:t>líder </a:t>
            </a:r>
            <a:r>
              <a:rPr lang="es-MX" sz="2000" dirty="0"/>
              <a:t>en el sector donde te encuentras solo </a:t>
            </a:r>
            <a:r>
              <a:rPr lang="es-MX" sz="2000" dirty="0" smtClean="0"/>
              <a:t>contáctanos.</a:t>
            </a:r>
            <a:endParaRPr lang="en-US" sz="2000" dirty="0"/>
          </a:p>
        </p:txBody>
      </p:sp>
    </p:spTree>
    <p:extLst>
      <p:ext uri="{BB962C8B-B14F-4D97-AF65-F5344CB8AC3E}">
        <p14:creationId xmlns:p14="http://schemas.microsoft.com/office/powerpoint/2010/main" val="301850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1485" y="362853"/>
            <a:ext cx="8911687" cy="1280890"/>
          </a:xfrm>
        </p:spPr>
        <p:txBody>
          <a:bodyPr/>
          <a:lstStyle/>
          <a:p>
            <a:pPr algn="ctr"/>
            <a:r>
              <a:rPr lang="es-DO" dirty="0" smtClean="0">
                <a:latin typeface="Georgia" panose="02040502050405020303" pitchFamily="18" charset="0"/>
              </a:rPr>
              <a:t>Paquetes disponibles</a:t>
            </a:r>
            <a:endParaRPr lang="en-US" dirty="0">
              <a:latin typeface="Georgia" panose="02040502050405020303" pitchFamily="18" charset="0"/>
            </a:endParaRPr>
          </a:p>
        </p:txBody>
      </p:sp>
      <p:sp>
        <p:nvSpPr>
          <p:cNvPr id="3" name="Marcador de contenido 2"/>
          <p:cNvSpPr>
            <a:spLocks noGrp="1"/>
          </p:cNvSpPr>
          <p:nvPr>
            <p:ph idx="1"/>
          </p:nvPr>
        </p:nvSpPr>
        <p:spPr>
          <a:xfrm>
            <a:off x="2497772" y="1264555"/>
            <a:ext cx="8915400" cy="3777622"/>
          </a:xfrm>
        </p:spPr>
        <p:txBody>
          <a:bodyPr>
            <a:noAutofit/>
          </a:bodyPr>
          <a:lstStyle/>
          <a:p>
            <a:r>
              <a:rPr lang="en-US" sz="2000" dirty="0" err="1"/>
              <a:t>Paquetes</a:t>
            </a:r>
            <a:r>
              <a:rPr lang="en-US" sz="2000" dirty="0"/>
              <a:t> </a:t>
            </a:r>
            <a:r>
              <a:rPr lang="en-US" sz="2000" dirty="0" err="1" smtClean="0"/>
              <a:t>Basico</a:t>
            </a:r>
            <a:r>
              <a:rPr lang="en-US" sz="2000" dirty="0" smtClean="0"/>
              <a:t> $ </a:t>
            </a:r>
            <a:r>
              <a:rPr lang="en-US" sz="2000" dirty="0"/>
              <a:t>100 USD </a:t>
            </a:r>
            <a:r>
              <a:rPr lang="en-US" sz="2000" dirty="0" err="1" smtClean="0"/>
              <a:t>Mensual</a:t>
            </a:r>
            <a:endParaRPr lang="en-US" sz="2000" dirty="0" smtClean="0"/>
          </a:p>
          <a:p>
            <a:pPr marL="0" indent="0">
              <a:buNone/>
            </a:pPr>
            <a:r>
              <a:rPr lang="en-US" sz="2000" dirty="0" smtClean="0"/>
              <a:t>2 </a:t>
            </a:r>
            <a:r>
              <a:rPr lang="en-US" sz="2000" dirty="0" err="1"/>
              <a:t>publicaciones</a:t>
            </a:r>
            <a:r>
              <a:rPr lang="en-US" sz="2000" dirty="0"/>
              <a:t> a la </a:t>
            </a:r>
            <a:r>
              <a:rPr lang="en-US" sz="2000" dirty="0" err="1" smtClean="0"/>
              <a:t>semana</a:t>
            </a:r>
            <a:r>
              <a:rPr lang="en-US" sz="2000" dirty="0"/>
              <a:t> </a:t>
            </a:r>
            <a:r>
              <a:rPr lang="en-US" sz="2000" dirty="0" smtClean="0"/>
              <a:t>Facebook </a:t>
            </a:r>
            <a:r>
              <a:rPr lang="en-US" sz="2000" dirty="0"/>
              <a:t>e </a:t>
            </a:r>
            <a:r>
              <a:rPr lang="en-US" sz="2000" dirty="0" smtClean="0"/>
              <a:t>Instagram</a:t>
            </a:r>
          </a:p>
          <a:p>
            <a:pPr marL="0" indent="0">
              <a:buNone/>
            </a:pPr>
            <a:r>
              <a:rPr lang="en-US" sz="2000" dirty="0" err="1" smtClean="0"/>
              <a:t>Estrategia</a:t>
            </a:r>
            <a:r>
              <a:rPr lang="en-US" sz="2000" dirty="0" smtClean="0"/>
              <a:t> </a:t>
            </a:r>
            <a:r>
              <a:rPr lang="en-US" sz="2000" dirty="0" err="1" smtClean="0"/>
              <a:t>personalizada</a:t>
            </a:r>
            <a:endParaRPr lang="en-US" sz="2000" dirty="0" smtClean="0"/>
          </a:p>
          <a:p>
            <a:pPr marL="0" indent="0">
              <a:buNone/>
            </a:pPr>
            <a:r>
              <a:rPr lang="en-US" sz="2000" dirty="0" err="1" smtClean="0"/>
              <a:t>Apoyo</a:t>
            </a:r>
            <a:r>
              <a:rPr lang="en-US" sz="2000" dirty="0" smtClean="0"/>
              <a:t> </a:t>
            </a:r>
            <a:r>
              <a:rPr lang="en-US" sz="2000" dirty="0" err="1"/>
              <a:t>por</a:t>
            </a:r>
            <a:r>
              <a:rPr lang="en-US" sz="2000" dirty="0"/>
              <a:t> email y </a:t>
            </a:r>
            <a:r>
              <a:rPr lang="en-US" sz="2000" dirty="0" smtClean="0"/>
              <a:t>WhatsApp</a:t>
            </a:r>
          </a:p>
          <a:p>
            <a:pPr marL="0" indent="0">
              <a:buNone/>
            </a:pPr>
            <a:r>
              <a:rPr lang="en-US" sz="2000" dirty="0" err="1" smtClean="0"/>
              <a:t>Animaciones</a:t>
            </a:r>
            <a:r>
              <a:rPr lang="en-US" sz="2000" dirty="0" smtClean="0"/>
              <a:t> </a:t>
            </a:r>
            <a:r>
              <a:rPr lang="en-US" sz="2000" dirty="0"/>
              <a:t>y </a:t>
            </a:r>
            <a:r>
              <a:rPr lang="en-US" sz="2000" dirty="0" smtClean="0"/>
              <a:t>videos</a:t>
            </a:r>
          </a:p>
          <a:p>
            <a:pPr marL="0" indent="0">
              <a:buNone/>
            </a:pPr>
            <a:r>
              <a:rPr lang="en-US" sz="2000" dirty="0" smtClean="0"/>
              <a:t>Responder </a:t>
            </a:r>
            <a:r>
              <a:rPr lang="en-US" sz="2000" dirty="0" err="1" smtClean="0"/>
              <a:t>comentarios</a:t>
            </a:r>
            <a:r>
              <a:rPr lang="en-US" sz="2000" dirty="0" smtClean="0"/>
              <a:t> </a:t>
            </a:r>
            <a:r>
              <a:rPr lang="en-US" sz="2000" dirty="0" err="1" smtClean="0"/>
              <a:t>Registrarse</a:t>
            </a:r>
            <a:endParaRPr lang="en-US" sz="2000" dirty="0" smtClean="0"/>
          </a:p>
          <a:p>
            <a:r>
              <a:rPr lang="en-US" sz="2000" dirty="0" smtClean="0"/>
              <a:t>MAS </a:t>
            </a:r>
            <a:r>
              <a:rPr lang="en-US" sz="2000" dirty="0"/>
              <a:t>POPULAR$ 200 USD </a:t>
            </a:r>
            <a:r>
              <a:rPr lang="en-US" sz="2000" dirty="0" err="1" smtClean="0"/>
              <a:t>Mensual</a:t>
            </a:r>
            <a:endParaRPr lang="en-US" sz="2000" dirty="0" smtClean="0"/>
          </a:p>
          <a:p>
            <a:pPr marL="0" indent="0">
              <a:buNone/>
            </a:pPr>
            <a:r>
              <a:rPr lang="en-US" sz="2000" dirty="0" smtClean="0"/>
              <a:t>5 </a:t>
            </a:r>
            <a:r>
              <a:rPr lang="en-US" sz="2000" dirty="0" err="1"/>
              <a:t>publicaciones</a:t>
            </a:r>
            <a:r>
              <a:rPr lang="en-US" sz="2000" dirty="0"/>
              <a:t> a la </a:t>
            </a:r>
            <a:r>
              <a:rPr lang="en-US" sz="2000" dirty="0" err="1" smtClean="0"/>
              <a:t>semana</a:t>
            </a:r>
            <a:r>
              <a:rPr lang="en-US" sz="2000" dirty="0" smtClean="0"/>
              <a:t> Facebook </a:t>
            </a:r>
            <a:r>
              <a:rPr lang="en-US" sz="2000" dirty="0"/>
              <a:t>e </a:t>
            </a:r>
            <a:r>
              <a:rPr lang="en-US" sz="2000" dirty="0" smtClean="0"/>
              <a:t>Instagram</a:t>
            </a:r>
          </a:p>
          <a:p>
            <a:pPr marL="0" indent="0">
              <a:buNone/>
            </a:pPr>
            <a:r>
              <a:rPr lang="en-US" sz="2000" dirty="0" err="1" smtClean="0"/>
              <a:t>Estrategia</a:t>
            </a:r>
            <a:r>
              <a:rPr lang="en-US" sz="2000" dirty="0" smtClean="0"/>
              <a:t> </a:t>
            </a:r>
            <a:r>
              <a:rPr lang="en-US" sz="2000" dirty="0" err="1" smtClean="0"/>
              <a:t>personalizada</a:t>
            </a:r>
            <a:endParaRPr lang="en-US" sz="2000" dirty="0"/>
          </a:p>
          <a:p>
            <a:pPr marL="0" indent="0">
              <a:buNone/>
            </a:pPr>
            <a:r>
              <a:rPr lang="en-US" sz="2000" dirty="0" err="1" smtClean="0"/>
              <a:t>Apoyo</a:t>
            </a:r>
            <a:r>
              <a:rPr lang="en-US" sz="2000" dirty="0" smtClean="0"/>
              <a:t> </a:t>
            </a:r>
            <a:r>
              <a:rPr lang="en-US" sz="2000" dirty="0" err="1"/>
              <a:t>por</a:t>
            </a:r>
            <a:r>
              <a:rPr lang="en-US" sz="2000" dirty="0"/>
              <a:t> email y </a:t>
            </a:r>
            <a:r>
              <a:rPr lang="en-US" sz="2000" dirty="0" smtClean="0"/>
              <a:t>WhatsApp</a:t>
            </a:r>
            <a:endParaRPr lang="en-US" sz="2000" dirty="0"/>
          </a:p>
          <a:p>
            <a:pPr marL="0" indent="0">
              <a:buNone/>
            </a:pPr>
            <a:r>
              <a:rPr lang="en-US" sz="2000" dirty="0" smtClean="0"/>
              <a:t>1 </a:t>
            </a:r>
            <a:r>
              <a:rPr lang="en-US" sz="2000" dirty="0" err="1"/>
              <a:t>animación</a:t>
            </a:r>
            <a:r>
              <a:rPr lang="en-US" sz="2000" dirty="0"/>
              <a:t>/video </a:t>
            </a:r>
            <a:r>
              <a:rPr lang="en-US" sz="2000" dirty="0" err="1" smtClean="0"/>
              <a:t>mensual</a:t>
            </a:r>
            <a:endParaRPr lang="en-US" sz="2000" dirty="0" smtClean="0"/>
          </a:p>
          <a:p>
            <a:pPr marL="0" indent="0">
              <a:buNone/>
            </a:pPr>
            <a:r>
              <a:rPr lang="en-US" sz="2000" dirty="0" smtClean="0"/>
              <a:t>Responder </a:t>
            </a:r>
            <a:r>
              <a:rPr lang="en-US" sz="2000" dirty="0" err="1"/>
              <a:t>comentarios</a:t>
            </a:r>
            <a:endParaRPr lang="en-US" sz="2000" dirty="0"/>
          </a:p>
        </p:txBody>
      </p:sp>
    </p:spTree>
    <p:extLst>
      <p:ext uri="{BB962C8B-B14F-4D97-AF65-F5344CB8AC3E}">
        <p14:creationId xmlns:p14="http://schemas.microsoft.com/office/powerpoint/2010/main" val="222454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9862" y="114659"/>
            <a:ext cx="8911687" cy="1280890"/>
          </a:xfrm>
        </p:spPr>
        <p:txBody>
          <a:bodyPr/>
          <a:lstStyle/>
          <a:p>
            <a:pPr algn="ctr"/>
            <a:r>
              <a:rPr lang="es-DO" dirty="0" smtClean="0">
                <a:latin typeface="Georgia" panose="02040502050405020303" pitchFamily="18" charset="0"/>
              </a:rPr>
              <a:t>Incluido en Paquetes </a:t>
            </a:r>
            <a:endParaRPr lang="en-US" dirty="0">
              <a:latin typeface="Georgia" panose="02040502050405020303" pitchFamily="18" charset="0"/>
            </a:endParaRPr>
          </a:p>
        </p:txBody>
      </p:sp>
      <p:sp>
        <p:nvSpPr>
          <p:cNvPr id="3" name="Marcador de contenido 2"/>
          <p:cNvSpPr>
            <a:spLocks noGrp="1"/>
          </p:cNvSpPr>
          <p:nvPr>
            <p:ph idx="1"/>
          </p:nvPr>
        </p:nvSpPr>
        <p:spPr>
          <a:xfrm>
            <a:off x="2445520" y="755104"/>
            <a:ext cx="8915400" cy="3777622"/>
          </a:xfrm>
        </p:spPr>
        <p:txBody>
          <a:bodyPr>
            <a:noAutofit/>
          </a:bodyPr>
          <a:lstStyle/>
          <a:p>
            <a:pPr algn="just"/>
            <a:r>
              <a:rPr lang="es-MX" sz="1600" b="1" dirty="0" smtClean="0"/>
              <a:t>Estrategia Personalizada</a:t>
            </a:r>
          </a:p>
          <a:p>
            <a:pPr marL="0" indent="0" algn="just">
              <a:buNone/>
            </a:pPr>
            <a:r>
              <a:rPr lang="es-MX" sz="1600" dirty="0" smtClean="0"/>
              <a:t>Cada </a:t>
            </a:r>
            <a:r>
              <a:rPr lang="es-MX" sz="1600" dirty="0"/>
              <a:t>negocio es diferente. Me gusta familiarizarme con todos los aspectos de su negocio para asegurarme que tengo una estrategia </a:t>
            </a:r>
            <a:r>
              <a:rPr lang="es-MX" sz="1600" dirty="0" smtClean="0"/>
              <a:t>efectiva.</a:t>
            </a:r>
          </a:p>
          <a:p>
            <a:pPr algn="just"/>
            <a:r>
              <a:rPr lang="es-MX" sz="1600" b="1" dirty="0" smtClean="0"/>
              <a:t>Optimización </a:t>
            </a:r>
            <a:r>
              <a:rPr lang="es-MX" sz="1600" b="1" dirty="0"/>
              <a:t>de </a:t>
            </a:r>
            <a:r>
              <a:rPr lang="es-MX" sz="1600" b="1" dirty="0" smtClean="0"/>
              <a:t>Perfiles</a:t>
            </a:r>
          </a:p>
          <a:p>
            <a:pPr marL="0" indent="0" algn="just">
              <a:buNone/>
            </a:pPr>
            <a:r>
              <a:rPr lang="es-MX" sz="1600" dirty="0" smtClean="0"/>
              <a:t>Si </a:t>
            </a:r>
            <a:r>
              <a:rPr lang="es-MX" sz="1600" dirty="0"/>
              <a:t>a sus perfiles de redes sociales le falta información, o están configurados incorrectamente yo me encargo de resolver esos problemas antes de iniciar con la </a:t>
            </a:r>
            <a:r>
              <a:rPr lang="es-MX" sz="1600" dirty="0" smtClean="0"/>
              <a:t>publicidad.</a:t>
            </a:r>
          </a:p>
          <a:p>
            <a:pPr algn="just"/>
            <a:r>
              <a:rPr lang="es-MX" sz="1600" b="1" dirty="0" smtClean="0"/>
              <a:t>Gráficos </a:t>
            </a:r>
            <a:r>
              <a:rPr lang="es-MX" sz="1600" b="1" dirty="0"/>
              <a:t>y Animaciones </a:t>
            </a:r>
            <a:r>
              <a:rPr lang="es-MX" sz="1600" b="1" dirty="0" smtClean="0"/>
              <a:t>Personalizadas</a:t>
            </a:r>
          </a:p>
          <a:p>
            <a:pPr marL="0" indent="0" algn="just">
              <a:buNone/>
            </a:pPr>
            <a:r>
              <a:rPr lang="es-MX" sz="1600" dirty="0" smtClean="0"/>
              <a:t>Todo </a:t>
            </a:r>
            <a:r>
              <a:rPr lang="es-MX" sz="1600" dirty="0"/>
              <a:t>los gráficos y contenido creado para sus redes sociales se crearan con su marca, </a:t>
            </a:r>
            <a:r>
              <a:rPr lang="es-MX" sz="1600" dirty="0" err="1"/>
              <a:t>branding</a:t>
            </a:r>
            <a:r>
              <a:rPr lang="es-MX" sz="1600" dirty="0"/>
              <a:t> y colores en mente. Es importante asegurar consistencia en cuanto a colores, visuales, fuentes y </a:t>
            </a:r>
            <a:r>
              <a:rPr lang="es-MX" sz="1600" dirty="0" smtClean="0"/>
              <a:t>mas.</a:t>
            </a:r>
          </a:p>
          <a:p>
            <a:pPr algn="just"/>
            <a:r>
              <a:rPr lang="es-MX" sz="1600" b="1" dirty="0" smtClean="0"/>
              <a:t>Eliminación </a:t>
            </a:r>
            <a:r>
              <a:rPr lang="es-MX" sz="1600" b="1" dirty="0"/>
              <a:t>de </a:t>
            </a:r>
            <a:r>
              <a:rPr lang="es-MX" sz="1600" b="1" dirty="0" smtClean="0"/>
              <a:t>Spam</a:t>
            </a:r>
          </a:p>
          <a:p>
            <a:pPr marL="0" indent="0" algn="just">
              <a:buNone/>
            </a:pPr>
            <a:r>
              <a:rPr lang="es-MX" sz="1600" dirty="0" smtClean="0"/>
              <a:t>Cuidar </a:t>
            </a:r>
            <a:r>
              <a:rPr lang="es-MX" sz="1600" dirty="0"/>
              <a:t>de la integridad de sus perfiles es importante. Cualquier comentario malintencionado o spam, será detectado y eliminado de sus redes </a:t>
            </a:r>
            <a:r>
              <a:rPr lang="es-MX" sz="1600" dirty="0" smtClean="0"/>
              <a:t>sociales.</a:t>
            </a:r>
          </a:p>
          <a:p>
            <a:pPr algn="just"/>
            <a:r>
              <a:rPr lang="es-MX" sz="1600" b="1" dirty="0" smtClean="0"/>
              <a:t>Apoyo Receptivo</a:t>
            </a:r>
          </a:p>
          <a:p>
            <a:pPr marL="0" indent="0" algn="just">
              <a:buNone/>
            </a:pPr>
            <a:r>
              <a:rPr lang="es-MX" sz="1600" dirty="0" smtClean="0"/>
              <a:t>Siempre </a:t>
            </a:r>
            <a:r>
              <a:rPr lang="es-MX" sz="1600" dirty="0"/>
              <a:t>estoy disponible y soy accesible. Me puedes contactar por email o WhatsApp, y puede contar con una respuesta en menos de 24 horas.</a:t>
            </a:r>
            <a:endParaRPr lang="en-US" sz="1600" dirty="0"/>
          </a:p>
        </p:txBody>
      </p:sp>
    </p:spTree>
    <p:extLst>
      <p:ext uri="{BB962C8B-B14F-4D97-AF65-F5344CB8AC3E}">
        <p14:creationId xmlns:p14="http://schemas.microsoft.com/office/powerpoint/2010/main" val="6302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114659"/>
            <a:ext cx="8911687" cy="1280890"/>
          </a:xfrm>
        </p:spPr>
        <p:txBody>
          <a:bodyPr/>
          <a:lstStyle/>
          <a:p>
            <a:r>
              <a:rPr lang="es-DO" dirty="0" smtClean="0">
                <a:latin typeface="Georgia" panose="02040502050405020303" pitchFamily="18" charset="0"/>
              </a:rPr>
              <a:t>¿Que podemos darte que en otro lado no lo tendrás ?</a:t>
            </a:r>
            <a:endParaRPr lang="en-US" dirty="0">
              <a:latin typeface="Georgia" panose="02040502050405020303" pitchFamily="18" charset="0"/>
            </a:endParaRPr>
          </a:p>
        </p:txBody>
      </p:sp>
      <p:sp>
        <p:nvSpPr>
          <p:cNvPr id="3" name="Marcador de contenido 2"/>
          <p:cNvSpPr>
            <a:spLocks noGrp="1"/>
          </p:cNvSpPr>
          <p:nvPr>
            <p:ph idx="1"/>
          </p:nvPr>
        </p:nvSpPr>
        <p:spPr>
          <a:xfrm>
            <a:off x="2393269" y="1395549"/>
            <a:ext cx="8915400" cy="3777622"/>
          </a:xfrm>
        </p:spPr>
        <p:txBody>
          <a:bodyPr>
            <a:noAutofit/>
          </a:bodyPr>
          <a:lstStyle/>
          <a:p>
            <a:pPr marL="0" indent="0" algn="ctr">
              <a:buNone/>
            </a:pPr>
            <a:r>
              <a:rPr lang="es-MX" b="1" dirty="0" smtClean="0"/>
              <a:t>Sin Contratos.</a:t>
            </a:r>
          </a:p>
          <a:p>
            <a:pPr algn="just"/>
            <a:r>
              <a:rPr lang="es-MX" sz="2000" dirty="0" smtClean="0"/>
              <a:t>No </a:t>
            </a:r>
            <a:r>
              <a:rPr lang="es-MX" sz="2000" dirty="0"/>
              <a:t>tiene que preocuparse por firmar un contrato o tener cualquier obligación a largo </a:t>
            </a:r>
            <a:r>
              <a:rPr lang="es-MX" sz="2000" dirty="0" smtClean="0"/>
              <a:t>plazo. Te </a:t>
            </a:r>
            <a:r>
              <a:rPr lang="es-MX" sz="2000" dirty="0"/>
              <a:t>garantizamos que tendrás un retorno de tu inversión en tan solo </a:t>
            </a:r>
            <a:r>
              <a:rPr lang="es-MX" sz="2000" dirty="0" smtClean="0"/>
              <a:t>semanas. Con </a:t>
            </a:r>
            <a:r>
              <a:rPr lang="es-MX" sz="2000" dirty="0"/>
              <a:t>nosotros tendrás asesoría </a:t>
            </a:r>
            <a:r>
              <a:rPr lang="es-MX" sz="2000" dirty="0" smtClean="0"/>
              <a:t>personalizada, responderemos </a:t>
            </a:r>
            <a:r>
              <a:rPr lang="es-MX" sz="2000" dirty="0"/>
              <a:t>todas tus inquietudes y lo mejor sin </a:t>
            </a:r>
            <a:r>
              <a:rPr lang="es-MX" sz="2000" dirty="0" smtClean="0"/>
              <a:t>contratos. Y </a:t>
            </a:r>
            <a:r>
              <a:rPr lang="es-MX" sz="2000" dirty="0"/>
              <a:t>si adquieres nuestro servicio hoy tendrás una súper oferta de un 20% de descuento solo por hoy.</a:t>
            </a:r>
            <a:endParaRPr lang="en-US" sz="2000" dirty="0"/>
          </a:p>
        </p:txBody>
      </p:sp>
    </p:spTree>
    <p:extLst>
      <p:ext uri="{BB962C8B-B14F-4D97-AF65-F5344CB8AC3E}">
        <p14:creationId xmlns:p14="http://schemas.microsoft.com/office/powerpoint/2010/main" val="68288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Gracias por su atención</a:t>
            </a:r>
            <a:endParaRPr lang="en-US" dirty="0">
              <a:latin typeface="Georgia" panose="02040502050405020303" pitchFamily="18"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242" y="1447435"/>
            <a:ext cx="7792046" cy="51852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385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5028" t="96" r="24260" b="42082"/>
          <a:stretch/>
        </p:blipFill>
        <p:spPr>
          <a:xfrm>
            <a:off x="2774268" y="2816572"/>
            <a:ext cx="7785463" cy="32395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ítulo 1"/>
          <p:cNvSpPr>
            <a:spLocks noGrp="1"/>
          </p:cNvSpPr>
          <p:nvPr>
            <p:ph type="ctrTitle"/>
          </p:nvPr>
        </p:nvSpPr>
        <p:spPr>
          <a:xfrm>
            <a:off x="842848" y="0"/>
            <a:ext cx="11316789" cy="1842906"/>
          </a:xfrm>
        </p:spPr>
        <p:txBody>
          <a:bodyPr>
            <a:normAutofit/>
          </a:bodyPr>
          <a:lstStyle/>
          <a:p>
            <a:pPr algn="ctr"/>
            <a:r>
              <a:rPr lang="es-DO" sz="8800" dirty="0" smtClean="0">
                <a:latin typeface="Brush Script MT" panose="03060802040406070304" pitchFamily="66" charset="0"/>
              </a:rPr>
              <a:t>Manejando tus redes sociales</a:t>
            </a:r>
            <a:endParaRPr lang="en-US" sz="8800" dirty="0">
              <a:latin typeface="Brush Script MT" panose="03060802040406070304" pitchFamily="66" charset="0"/>
            </a:endParaRPr>
          </a:p>
        </p:txBody>
      </p:sp>
      <p:sp>
        <p:nvSpPr>
          <p:cNvPr id="3" name="Subtítulo 2"/>
          <p:cNvSpPr>
            <a:spLocks noGrp="1"/>
          </p:cNvSpPr>
          <p:nvPr>
            <p:ph type="subTitle" idx="1"/>
          </p:nvPr>
        </p:nvSpPr>
        <p:spPr>
          <a:xfrm>
            <a:off x="2774268" y="1842906"/>
            <a:ext cx="7453948" cy="1947333"/>
          </a:xfrm>
        </p:spPr>
        <p:txBody>
          <a:bodyPr>
            <a:normAutofit/>
          </a:bodyPr>
          <a:lstStyle/>
          <a:p>
            <a:pPr algn="ctr"/>
            <a:r>
              <a:rPr lang="es-DO" sz="4000" dirty="0" smtClean="0"/>
              <a:t>M.R.S </a:t>
            </a:r>
            <a:r>
              <a:rPr lang="es-DO" sz="4000" dirty="0" err="1" smtClean="0"/>
              <a:t>Community</a:t>
            </a:r>
            <a:r>
              <a:rPr lang="es-DO" sz="4000" dirty="0" smtClean="0"/>
              <a:t> Manager</a:t>
            </a:r>
            <a:endParaRPr lang="en-US" sz="4000" dirty="0"/>
          </a:p>
        </p:txBody>
      </p:sp>
    </p:spTree>
    <p:extLst>
      <p:ext uri="{BB962C8B-B14F-4D97-AF65-F5344CB8AC3E}">
        <p14:creationId xmlns:p14="http://schemas.microsoft.com/office/powerpoint/2010/main" val="403566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251" y="500062"/>
            <a:ext cx="10515600" cy="1325563"/>
          </a:xfrm>
        </p:spPr>
        <p:txBody>
          <a:bodyPr/>
          <a:lstStyle/>
          <a:p>
            <a:pPr algn="ctr"/>
            <a:r>
              <a:rPr lang="es-DO" dirty="0" smtClean="0">
                <a:latin typeface="Georgia" panose="02040502050405020303" pitchFamily="18" charset="0"/>
              </a:rPr>
              <a:t>Antecedentes</a:t>
            </a:r>
            <a:endParaRPr lang="en-US" dirty="0">
              <a:latin typeface="Georgia" panose="02040502050405020303" pitchFamily="18" charset="0"/>
            </a:endParaRPr>
          </a:p>
        </p:txBody>
      </p:sp>
      <p:sp>
        <p:nvSpPr>
          <p:cNvPr id="3" name="Marcador de contenido 2"/>
          <p:cNvSpPr>
            <a:spLocks noGrp="1"/>
          </p:cNvSpPr>
          <p:nvPr>
            <p:ph idx="1"/>
          </p:nvPr>
        </p:nvSpPr>
        <p:spPr>
          <a:xfrm>
            <a:off x="1949132" y="1924594"/>
            <a:ext cx="8915400" cy="3777622"/>
          </a:xfrm>
        </p:spPr>
        <p:txBody>
          <a:bodyPr>
            <a:noAutofit/>
          </a:bodyPr>
          <a:lstStyle/>
          <a:p>
            <a:pPr algn="just"/>
            <a:r>
              <a:rPr lang="es-MX" sz="2000" dirty="0"/>
              <a:t>El mundo ha evolucionado, con ello también la forma en que las personas adquieren sus productos favoritos . Anteriormente el que más </a:t>
            </a:r>
            <a:r>
              <a:rPr lang="es-MX" sz="2000" dirty="0" smtClean="0"/>
              <a:t>vendía </a:t>
            </a:r>
            <a:r>
              <a:rPr lang="es-MX" sz="2000" dirty="0"/>
              <a:t>era </a:t>
            </a:r>
            <a:r>
              <a:rPr lang="es-MX" sz="2000" dirty="0" smtClean="0"/>
              <a:t>aquel que </a:t>
            </a:r>
            <a:r>
              <a:rPr lang="es-MX" sz="2000" dirty="0"/>
              <a:t>estaba en el mejor punto donde pasaba más flujo de persona. Ahora luego de la pandemia  las personas no quieren salir de sus hogares para poder obtener las cosas que necesitan</a:t>
            </a:r>
            <a:r>
              <a:rPr lang="es-MX" sz="2000" dirty="0" smtClean="0"/>
              <a:t>.</a:t>
            </a:r>
          </a:p>
          <a:p>
            <a:pPr algn="just"/>
            <a:r>
              <a:rPr lang="es-MX" sz="2000" dirty="0"/>
              <a:t>Las personas desean mayor comodidad , desean tener las cosas que les gustan </a:t>
            </a:r>
            <a:r>
              <a:rPr lang="es-MX" sz="2000" dirty="0" smtClean="0"/>
              <a:t>con </a:t>
            </a:r>
            <a:r>
              <a:rPr lang="es-MX" sz="2000" dirty="0"/>
              <a:t>tan solo un </a:t>
            </a:r>
            <a:r>
              <a:rPr lang="es-MX" sz="2000" dirty="0" smtClean="0"/>
              <a:t>clic es </a:t>
            </a:r>
            <a:r>
              <a:rPr lang="es-MX" sz="2000" dirty="0"/>
              <a:t>por esto que las empresas deben innovar utilizando diferentes </a:t>
            </a:r>
            <a:r>
              <a:rPr lang="es-MX" sz="2000" dirty="0" smtClean="0"/>
              <a:t>herramientas </a:t>
            </a:r>
            <a:r>
              <a:rPr lang="es-MX" sz="2000" dirty="0"/>
              <a:t>como las redes sociales para </a:t>
            </a:r>
            <a:r>
              <a:rPr lang="es-MX" sz="2000" dirty="0" smtClean="0"/>
              <a:t>llegar </a:t>
            </a:r>
            <a:r>
              <a:rPr lang="es-MX" sz="2000" dirty="0"/>
              <a:t>a las personas desde la pantalla de cualquier </a:t>
            </a:r>
            <a:r>
              <a:rPr lang="es-MX" sz="2000" dirty="0" smtClean="0"/>
              <a:t>Smartphone. Manejando </a:t>
            </a:r>
            <a:r>
              <a:rPr lang="es-MX" sz="2000" dirty="0"/>
              <a:t>tus redes sociales ha llegado a ser una solución para aquellas empresas que desean  tener presencia en las redes sociales , y generar más ventas</a:t>
            </a:r>
            <a:endParaRPr lang="en-US" sz="2000" dirty="0"/>
          </a:p>
        </p:txBody>
      </p:sp>
    </p:spTree>
    <p:extLst>
      <p:ext uri="{BB962C8B-B14F-4D97-AF65-F5344CB8AC3E}">
        <p14:creationId xmlns:p14="http://schemas.microsoft.com/office/powerpoint/2010/main" val="388593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Historia</a:t>
            </a:r>
            <a:r>
              <a:rPr lang="es-DO" dirty="0" smtClean="0"/>
              <a:t> </a:t>
            </a:r>
            <a:endParaRPr lang="en-US" dirty="0"/>
          </a:p>
        </p:txBody>
      </p:sp>
      <p:sp>
        <p:nvSpPr>
          <p:cNvPr id="3" name="Marcador de contenido 2"/>
          <p:cNvSpPr>
            <a:spLocks noGrp="1"/>
          </p:cNvSpPr>
          <p:nvPr>
            <p:ph idx="1"/>
          </p:nvPr>
        </p:nvSpPr>
        <p:spPr/>
        <p:txBody>
          <a:bodyPr>
            <a:normAutofit/>
          </a:bodyPr>
          <a:lstStyle/>
          <a:p>
            <a:pPr algn="just"/>
            <a:r>
              <a:rPr lang="es-MX" sz="2000" dirty="0">
                <a:latin typeface="+mj-lt"/>
              </a:rPr>
              <a:t>Tal y como destacábamos la pandemia en el 2020 fueron momentos de mucha </a:t>
            </a:r>
            <a:r>
              <a:rPr lang="es-MX" sz="2000" dirty="0" smtClean="0">
                <a:latin typeface="+mj-lt"/>
              </a:rPr>
              <a:t>incertidumbre, </a:t>
            </a:r>
            <a:r>
              <a:rPr lang="es-MX" sz="2000" dirty="0">
                <a:latin typeface="+mj-lt"/>
              </a:rPr>
              <a:t>negocios cerrados, todo el mundo en casa no se sabía cómo sería el futuro de ese emprendedor o negociante que luchaba tanto por su </a:t>
            </a:r>
            <a:r>
              <a:rPr lang="es-MX" sz="2000" dirty="0" smtClean="0">
                <a:latin typeface="+mj-lt"/>
              </a:rPr>
              <a:t>negocio. Hubieron </a:t>
            </a:r>
            <a:r>
              <a:rPr lang="es-MX" sz="2000" dirty="0">
                <a:latin typeface="+mj-lt"/>
              </a:rPr>
              <a:t>muchos </a:t>
            </a:r>
            <a:r>
              <a:rPr lang="es-MX" sz="2000" dirty="0" smtClean="0">
                <a:latin typeface="+mj-lt"/>
              </a:rPr>
              <a:t>negocio en quiebra, </a:t>
            </a:r>
            <a:r>
              <a:rPr lang="es-MX" sz="2000" dirty="0">
                <a:latin typeface="+mj-lt"/>
              </a:rPr>
              <a:t>mientras que otros crecieron. La respuesta es simple, los que se montaron en la ola de las redes sociales sobrevivieron, ya que todo el mundo pasaba el 85% de sus tiempo detrás de un teléfono, y sumándole a eso no se podía salir de casa  así que el negocio que pudiera llevarnos los artículos a casa era el ganador. Así surgimos de un momento difícil, en medio de la necesidad pretendemos ser solución a muchísimas </a:t>
            </a:r>
            <a:r>
              <a:rPr lang="es-MX" sz="2000" dirty="0" smtClean="0">
                <a:latin typeface="+mj-lt"/>
              </a:rPr>
              <a:t>empresas.</a:t>
            </a:r>
            <a:endParaRPr lang="en-US" sz="2000" dirty="0">
              <a:latin typeface="+mj-lt"/>
            </a:endParaRPr>
          </a:p>
        </p:txBody>
      </p:sp>
    </p:spTree>
    <p:extLst>
      <p:ext uri="{BB962C8B-B14F-4D97-AF65-F5344CB8AC3E}">
        <p14:creationId xmlns:p14="http://schemas.microsoft.com/office/powerpoint/2010/main" val="12741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                        </a:t>
            </a:r>
            <a:r>
              <a:rPr lang="es-DO" dirty="0" smtClean="0">
                <a:latin typeface="Georgia" panose="02040502050405020303" pitchFamily="18" charset="0"/>
              </a:rPr>
              <a:t>Misión </a:t>
            </a:r>
            <a:endParaRPr lang="en-US" dirty="0">
              <a:latin typeface="Georgia" panose="02040502050405020303" pitchFamily="18" charset="0"/>
            </a:endParaRPr>
          </a:p>
        </p:txBody>
      </p:sp>
      <p:sp>
        <p:nvSpPr>
          <p:cNvPr id="3" name="Marcador de contenido 2"/>
          <p:cNvSpPr>
            <a:spLocks noGrp="1"/>
          </p:cNvSpPr>
          <p:nvPr>
            <p:ph idx="1"/>
          </p:nvPr>
        </p:nvSpPr>
        <p:spPr/>
        <p:txBody>
          <a:bodyPr>
            <a:normAutofit/>
          </a:bodyPr>
          <a:lstStyle/>
          <a:p>
            <a:pPr algn="just"/>
            <a:r>
              <a:rPr lang="es-MX" sz="2000" dirty="0"/>
              <a:t>Ser el equipo de asesoramiento de marketing para tu empresa, colaborándote con la pesada carga de planificación estratégica en el área de comunicación, marketing y ventas, en tus redes sociales ejecutando acciones que ayuden a conseguir más clientes y retener a los que ya tienes.</a:t>
            </a:r>
            <a:endParaRPr lang="en-US" sz="2000" dirty="0"/>
          </a:p>
        </p:txBody>
      </p:sp>
    </p:spTree>
    <p:extLst>
      <p:ext uri="{BB962C8B-B14F-4D97-AF65-F5344CB8AC3E}">
        <p14:creationId xmlns:p14="http://schemas.microsoft.com/office/powerpoint/2010/main" val="177323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                        </a:t>
            </a:r>
            <a:r>
              <a:rPr lang="es-DO" dirty="0" smtClean="0">
                <a:latin typeface="Georgia" panose="02040502050405020303" pitchFamily="18" charset="0"/>
              </a:rPr>
              <a:t>Visión </a:t>
            </a:r>
            <a:endParaRPr lang="en-US" dirty="0">
              <a:latin typeface="Georgia" panose="02040502050405020303" pitchFamily="18" charset="0"/>
            </a:endParaRPr>
          </a:p>
        </p:txBody>
      </p:sp>
      <p:sp>
        <p:nvSpPr>
          <p:cNvPr id="3" name="Marcador de contenido 2"/>
          <p:cNvSpPr>
            <a:spLocks noGrp="1"/>
          </p:cNvSpPr>
          <p:nvPr>
            <p:ph idx="1"/>
          </p:nvPr>
        </p:nvSpPr>
        <p:spPr/>
        <p:txBody>
          <a:bodyPr>
            <a:normAutofit/>
          </a:bodyPr>
          <a:lstStyle/>
          <a:p>
            <a:pPr algn="just"/>
            <a:r>
              <a:rPr lang="es-MX" sz="2000" dirty="0"/>
              <a:t>Ser una empresa de asesoramiento en marketing para empresas y emprendedores y </a:t>
            </a:r>
            <a:r>
              <a:rPr lang="es-MX" sz="2000" dirty="0" smtClean="0"/>
              <a:t>manejo </a:t>
            </a:r>
            <a:r>
              <a:rPr lang="es-MX" sz="2000" dirty="0"/>
              <a:t>de redes . Reconocidos por el prestigio, responsabilidad y efectividad en las soluciones adecuadas que presentamos a nuestros clientes para cubrir sus requerimientos.</a:t>
            </a:r>
            <a:endParaRPr lang="en-US" sz="2000" dirty="0"/>
          </a:p>
        </p:txBody>
      </p:sp>
    </p:spTree>
    <p:extLst>
      <p:ext uri="{BB962C8B-B14F-4D97-AF65-F5344CB8AC3E}">
        <p14:creationId xmlns:p14="http://schemas.microsoft.com/office/powerpoint/2010/main" val="157221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Valores </a:t>
            </a:r>
            <a:endParaRPr lang="en-US" dirty="0">
              <a:latin typeface="Georgia" panose="02040502050405020303" pitchFamily="18" charset="0"/>
            </a:endParaRPr>
          </a:p>
        </p:txBody>
      </p:sp>
      <p:sp>
        <p:nvSpPr>
          <p:cNvPr id="3" name="Marcador de contenido 2"/>
          <p:cNvSpPr>
            <a:spLocks noGrp="1"/>
          </p:cNvSpPr>
          <p:nvPr>
            <p:ph idx="1"/>
          </p:nvPr>
        </p:nvSpPr>
        <p:spPr/>
        <p:txBody>
          <a:bodyPr/>
          <a:lstStyle/>
          <a:p>
            <a:pPr marL="0" indent="0" algn="ctr">
              <a:buNone/>
            </a:pPr>
            <a:r>
              <a:rPr lang="es-MX" b="1" dirty="0" smtClean="0"/>
              <a:t>Honestidad</a:t>
            </a:r>
          </a:p>
          <a:p>
            <a:pPr marL="0" indent="0">
              <a:buNone/>
            </a:pPr>
            <a:r>
              <a:rPr lang="es-MX" dirty="0" smtClean="0"/>
              <a:t>Ser </a:t>
            </a:r>
            <a:r>
              <a:rPr lang="es-MX" dirty="0"/>
              <a:t>franco con nuestros clientes desde el inicio de una </a:t>
            </a:r>
            <a:r>
              <a:rPr lang="es-MX" dirty="0" smtClean="0"/>
              <a:t>relación, </a:t>
            </a:r>
            <a:r>
              <a:rPr lang="es-MX" dirty="0"/>
              <a:t>marcando lo posible y alcanzable en cada proyecto que se presenta</a:t>
            </a:r>
            <a:r>
              <a:rPr lang="es-MX" dirty="0" smtClean="0"/>
              <a:t>.</a:t>
            </a:r>
          </a:p>
          <a:p>
            <a:pPr marL="0" indent="0" algn="ctr">
              <a:buNone/>
            </a:pPr>
            <a:r>
              <a:rPr lang="es-MX" b="1" dirty="0" smtClean="0"/>
              <a:t>Responsabilidad</a:t>
            </a:r>
          </a:p>
          <a:p>
            <a:pPr marL="0" indent="0">
              <a:buNone/>
            </a:pPr>
            <a:r>
              <a:rPr lang="es-MX" dirty="0" smtClean="0"/>
              <a:t>Respetar </a:t>
            </a:r>
            <a:r>
              <a:rPr lang="es-MX" dirty="0"/>
              <a:t>al cliente en cada compromiso que se acepta, entregando cada trabajo con puntualidad, marcando los tiempos y calendario de trabajo</a:t>
            </a:r>
            <a:r>
              <a:rPr lang="es-MX" dirty="0" smtClean="0"/>
              <a:t>.</a:t>
            </a:r>
          </a:p>
          <a:p>
            <a:pPr marL="0" indent="0" algn="ctr">
              <a:buNone/>
            </a:pPr>
            <a:r>
              <a:rPr lang="es-MX" b="1" dirty="0" smtClean="0"/>
              <a:t>Profesionalismo</a:t>
            </a:r>
          </a:p>
          <a:p>
            <a:pPr marL="0" indent="0">
              <a:buNone/>
            </a:pPr>
            <a:r>
              <a:rPr lang="es-MX" dirty="0" smtClean="0"/>
              <a:t>Tenemos </a:t>
            </a:r>
            <a:r>
              <a:rPr lang="es-MX" dirty="0"/>
              <a:t>el equipo de profesionales con experiencia, que se divide en servicio que ofrecemos por separado. No somos hombres orquesta.</a:t>
            </a:r>
            <a:endParaRPr lang="en-US" dirty="0"/>
          </a:p>
        </p:txBody>
      </p:sp>
    </p:spTree>
    <p:extLst>
      <p:ext uri="{BB962C8B-B14F-4D97-AF65-F5344CB8AC3E}">
        <p14:creationId xmlns:p14="http://schemas.microsoft.com/office/powerpoint/2010/main" val="219080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Objetivos</a:t>
            </a:r>
            <a:endParaRPr lang="en-US" dirty="0">
              <a:latin typeface="Georgia" panose="02040502050405020303" pitchFamily="18" charset="0"/>
            </a:endParaRPr>
          </a:p>
        </p:txBody>
      </p:sp>
      <p:sp>
        <p:nvSpPr>
          <p:cNvPr id="3" name="Marcador de contenido 2"/>
          <p:cNvSpPr>
            <a:spLocks noGrp="1"/>
          </p:cNvSpPr>
          <p:nvPr>
            <p:ph idx="1"/>
          </p:nvPr>
        </p:nvSpPr>
        <p:spPr/>
        <p:txBody>
          <a:bodyPr/>
          <a:lstStyle/>
          <a:p>
            <a:r>
              <a:rPr lang="es-MX" dirty="0" smtClean="0"/>
              <a:t>Ayudar </a:t>
            </a:r>
            <a:r>
              <a:rPr lang="es-MX" dirty="0"/>
              <a:t>al desarrollo del marketing online de la empresa y las estrategias de </a:t>
            </a:r>
            <a:r>
              <a:rPr lang="es-MX" dirty="0" smtClean="0"/>
              <a:t>difusión.</a:t>
            </a:r>
          </a:p>
          <a:p>
            <a:r>
              <a:rPr lang="es-MX" dirty="0" smtClean="0"/>
              <a:t>Crear </a:t>
            </a:r>
            <a:r>
              <a:rPr lang="es-MX" dirty="0"/>
              <a:t>un sentido de comunidad en torno a la </a:t>
            </a:r>
            <a:r>
              <a:rPr lang="es-MX" dirty="0" smtClean="0"/>
              <a:t>marca.</a:t>
            </a:r>
          </a:p>
          <a:p>
            <a:r>
              <a:rPr lang="es-MX" dirty="0" smtClean="0"/>
              <a:t>Ayudar </a:t>
            </a:r>
            <a:r>
              <a:rPr lang="es-MX" dirty="0"/>
              <a:t>a la estrategia web de la </a:t>
            </a:r>
            <a:r>
              <a:rPr lang="es-MX" dirty="0" smtClean="0"/>
              <a:t>empresa.</a:t>
            </a:r>
          </a:p>
          <a:p>
            <a:r>
              <a:rPr lang="es-MX" dirty="0" smtClean="0"/>
              <a:t>Monitorear </a:t>
            </a:r>
            <a:r>
              <a:rPr lang="es-MX" dirty="0"/>
              <a:t>las conversaciones y eventos </a:t>
            </a:r>
            <a:r>
              <a:rPr lang="es-MX" dirty="0" smtClean="0"/>
              <a:t>principales.</a:t>
            </a:r>
          </a:p>
          <a:p>
            <a:r>
              <a:rPr lang="es-MX" dirty="0" smtClean="0"/>
              <a:t>Participar </a:t>
            </a:r>
            <a:r>
              <a:rPr lang="es-MX" dirty="0"/>
              <a:t>en redes </a:t>
            </a:r>
            <a:r>
              <a:rPr lang="es-MX" dirty="0" smtClean="0"/>
              <a:t>sociales</a:t>
            </a:r>
            <a:r>
              <a:rPr lang="es-MX" dirty="0"/>
              <a:t>.</a:t>
            </a:r>
            <a:endParaRPr lang="es-MX" dirty="0" smtClean="0"/>
          </a:p>
          <a:p>
            <a:r>
              <a:rPr lang="es-MX" dirty="0" smtClean="0"/>
              <a:t>Proteger </a:t>
            </a:r>
            <a:r>
              <a:rPr lang="es-MX" dirty="0"/>
              <a:t>en redes sociales los nombres de la </a:t>
            </a:r>
            <a:r>
              <a:rPr lang="es-MX" dirty="0" smtClean="0"/>
              <a:t>marca.</a:t>
            </a:r>
          </a:p>
          <a:p>
            <a:r>
              <a:rPr lang="es-MX" dirty="0" smtClean="0"/>
              <a:t>Administrar</a:t>
            </a:r>
            <a:r>
              <a:rPr lang="es-MX" dirty="0"/>
              <a:t>, asegurar y mantener el éxito del blog de la </a:t>
            </a:r>
            <a:r>
              <a:rPr lang="es-MX" dirty="0" smtClean="0"/>
              <a:t>empresa.</a:t>
            </a:r>
          </a:p>
          <a:p>
            <a:r>
              <a:rPr lang="es-MX" dirty="0" smtClean="0"/>
              <a:t>Asegurarse </a:t>
            </a:r>
            <a:r>
              <a:rPr lang="es-MX" dirty="0"/>
              <a:t>de que sea una herramienta viable para comunicar a los clientes de la </a:t>
            </a:r>
            <a:r>
              <a:rPr lang="es-MX" dirty="0" smtClean="0"/>
              <a:t>empresa.</a:t>
            </a:r>
            <a:endParaRPr lang="en-US" dirty="0"/>
          </a:p>
        </p:txBody>
      </p:sp>
    </p:spTree>
    <p:extLst>
      <p:ext uri="{BB962C8B-B14F-4D97-AF65-F5344CB8AC3E}">
        <p14:creationId xmlns:p14="http://schemas.microsoft.com/office/powerpoint/2010/main" val="66509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DO" dirty="0" smtClean="0">
                <a:latin typeface="Georgia" panose="02040502050405020303" pitchFamily="18" charset="0"/>
              </a:rPr>
              <a:t>Metas</a:t>
            </a:r>
            <a:r>
              <a:rPr lang="es-DO" dirty="0" smtClean="0"/>
              <a:t> </a:t>
            </a:r>
            <a:endParaRPr lang="en-US" dirty="0"/>
          </a:p>
        </p:txBody>
      </p:sp>
      <p:sp>
        <p:nvSpPr>
          <p:cNvPr id="3" name="Marcador de contenido 2"/>
          <p:cNvSpPr>
            <a:spLocks noGrp="1"/>
          </p:cNvSpPr>
          <p:nvPr>
            <p:ph idx="1"/>
          </p:nvPr>
        </p:nvSpPr>
        <p:spPr/>
        <p:txBody>
          <a:bodyPr>
            <a:normAutofit/>
          </a:bodyPr>
          <a:lstStyle/>
          <a:p>
            <a:r>
              <a:rPr lang="es-MX" sz="2000" dirty="0"/>
              <a:t>Lograr posicionarnos en el mercado como la empresa </a:t>
            </a:r>
            <a:r>
              <a:rPr lang="es-MX" sz="2000" dirty="0" smtClean="0"/>
              <a:t>líder </a:t>
            </a:r>
            <a:r>
              <a:rPr lang="es-MX" sz="2000" dirty="0"/>
              <a:t>en manejo de redes para negocios en todo el país.</a:t>
            </a:r>
            <a:endParaRPr lang="en-US" sz="2000" dirty="0"/>
          </a:p>
        </p:txBody>
      </p:sp>
    </p:spTree>
    <p:extLst>
      <p:ext uri="{BB962C8B-B14F-4D97-AF65-F5344CB8AC3E}">
        <p14:creationId xmlns:p14="http://schemas.microsoft.com/office/powerpoint/2010/main" val="57643844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235</TotalTime>
  <Words>1059</Words>
  <Application>Microsoft Office PowerPoint</Application>
  <PresentationFormat>Panorámica</PresentationFormat>
  <Paragraphs>74</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Brush Script MT</vt:lpstr>
      <vt:lpstr>Century Gothic</vt:lpstr>
      <vt:lpstr>Georgia</vt:lpstr>
      <vt:lpstr>Wingdings 3</vt:lpstr>
      <vt:lpstr>Espiral</vt:lpstr>
      <vt:lpstr>Presentación de PowerPoint</vt:lpstr>
      <vt:lpstr>Manejando tus redes sociales</vt:lpstr>
      <vt:lpstr>Antecedentes</vt:lpstr>
      <vt:lpstr>Historia </vt:lpstr>
      <vt:lpstr>                        Misión </vt:lpstr>
      <vt:lpstr>                        Visión </vt:lpstr>
      <vt:lpstr>Valores </vt:lpstr>
      <vt:lpstr>Objetivos</vt:lpstr>
      <vt:lpstr>Metas </vt:lpstr>
      <vt:lpstr>Sector </vt:lpstr>
      <vt:lpstr>Nosotros </vt:lpstr>
      <vt:lpstr>Paquetes disponibles</vt:lpstr>
      <vt:lpstr>Incluido en Paquetes </vt:lpstr>
      <vt:lpstr>¿Que podemos darte que en otro lado no lo tendrás ?</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Manejando tus redes</dc:title>
  <dc:creator>DELL INSPIRON 3541</dc:creator>
  <cp:lastModifiedBy>DELL INSPIRON 3541</cp:lastModifiedBy>
  <cp:revision>15</cp:revision>
  <dcterms:created xsi:type="dcterms:W3CDTF">2022-12-30T15:10:26Z</dcterms:created>
  <dcterms:modified xsi:type="dcterms:W3CDTF">2022-12-31T01:23:47Z</dcterms:modified>
</cp:coreProperties>
</file>