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e02209aeb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e02209ae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e02209aeb_1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0e02209ae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e02209aeb_1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e02209ae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0e02209aeb_1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0e02209ae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e02209aeb_1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e02209ae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HTML - Tag, Estrutura e tipos de elementos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75" y="862013"/>
            <a:ext cx="73342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28700"/>
            <a:ext cx="8839200" cy="1286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663" y="152400"/>
            <a:ext cx="6506665" cy="48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25475"/>
            <a:ext cx="8839200" cy="409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825" y="1092938"/>
            <a:ext cx="8060351" cy="29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