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simples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63" y="152400"/>
            <a:ext cx="68652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3" y="820063"/>
            <a:ext cx="7940976" cy="3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