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02209aeb_1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02209ae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02209aeb_1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02209ae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e02209aeb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e02209ae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e02209aeb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e02209a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e02209aeb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e02209a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Propriedades: O box model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425" y="152400"/>
            <a:ext cx="578916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425" y="152400"/>
            <a:ext cx="590515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575" y="152400"/>
            <a:ext cx="57788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0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63" y="700450"/>
            <a:ext cx="7721675" cy="37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