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df7b1a20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df7b1a2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df7b1a20f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df7b1a2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2163"/>
            <a:ext cx="8839200" cy="4359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88" y="760250"/>
            <a:ext cx="8818825" cy="36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13" y="220825"/>
            <a:ext cx="8400175" cy="47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