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Old Standard TT"/>
      <p:regular r:id="rId8"/>
      <p:bold r:id="rId9"/>
      <p: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OldStandardTT-italic.fntdata"/><Relationship Id="rId9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OldStandardT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2544cf872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2544cf8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Concatenações de objetos e array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Mina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75" y="633163"/>
            <a:ext cx="8343850" cy="387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