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e02209ae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e02209a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repetição: while e for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000"/>
            <a:ext cx="8839200" cy="37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4294967295" type="ctrTitle"/>
          </p:nvPr>
        </p:nvSpPr>
        <p:spPr>
          <a:xfrm>
            <a:off x="333275" y="76625"/>
            <a:ext cx="81186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333275" y="76625"/>
            <a:ext cx="81186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850"/>
            <a:ext cx="8839202" cy="361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