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df769e84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df769e8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conceito de </a:t>
            </a:r>
            <a:r>
              <a:rPr lang="pt-BR"/>
              <a:t>variáveis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38" y="189775"/>
            <a:ext cx="82039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5" y="197275"/>
            <a:ext cx="79992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5655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na prática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13" y="780400"/>
            <a:ext cx="8567974" cy="3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