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544cf872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544cf8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Laços: automatizando tarefas repetitivas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88" y="152400"/>
            <a:ext cx="80594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50" y="152400"/>
            <a:ext cx="725051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