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9f03a6b9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9f03a6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9f03a6b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9f03a6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29f03a6b9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29f03a6b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29f03a6b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29f03a6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em HTML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5" y="1350603"/>
            <a:ext cx="8817550" cy="24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75" y="1252650"/>
            <a:ext cx="8442250" cy="2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38" y="1152750"/>
            <a:ext cx="8711726" cy="28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88" y="1216288"/>
            <a:ext cx="8439025" cy="27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528638"/>
            <a:ext cx="69818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