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e0e5910c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e0e5910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e0e5910c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e0e5910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e0e5910c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e0e5910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0e5910c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0e5910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omo criar um App React e JSX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16" y="1132000"/>
            <a:ext cx="8721775" cy="28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11125" y="4052025"/>
            <a:ext cx="72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https://labenu.notion.site/Tutorial-Instala-o-do-Node-js-bb1556d0e4624b4ab4e3bf90c1a30569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3" y="1242463"/>
            <a:ext cx="8763875" cy="26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13" y="857450"/>
            <a:ext cx="8060976" cy="3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3" y="894825"/>
            <a:ext cx="8675976" cy="33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430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