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ld Standard TT"/>
      <p:regular r:id="rId11"/>
      <p:bold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13" Type="http://schemas.openxmlformats.org/officeDocument/2006/relationships/font" Target="fonts/OldStandardTT-italic.fntdata"/><Relationship Id="rId12" Type="http://schemas.openxmlformats.org/officeDocument/2006/relationships/font" Target="fonts/OldStandardT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29f03a6b9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29f03a6b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e0e5910c8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e0e5910c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e0e5910c8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e0e5910c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e0e5910c8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e0e5910c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aos Componentes React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038" y="152400"/>
            <a:ext cx="670792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25" y="355541"/>
            <a:ext cx="8557550" cy="44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13" y="375238"/>
            <a:ext cx="8285575" cy="43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38" y="980800"/>
            <a:ext cx="8707725" cy="31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