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Renderização de Listas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300" y="152400"/>
            <a:ext cx="4479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13" y="152400"/>
            <a:ext cx="52785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75" y="152400"/>
            <a:ext cx="54132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152400"/>
            <a:ext cx="68797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88" y="152400"/>
            <a:ext cx="66790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