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API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242888"/>
            <a:ext cx="76104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63" y="573350"/>
            <a:ext cx="8393274" cy="39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488"/>
            <a:ext cx="8839200" cy="255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