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4196153c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4196153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Systems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25" y="152400"/>
            <a:ext cx="669075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00" y="715400"/>
            <a:ext cx="7923200" cy="37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38" y="152400"/>
            <a:ext cx="57189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25" y="152400"/>
            <a:ext cx="475433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38" y="152400"/>
            <a:ext cx="56827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0" y="745300"/>
            <a:ext cx="8534600" cy="3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