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452be8cd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452be8c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452be8cd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452be8c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452be8cd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4452be8c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4452be8cd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4452be8c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4452be8cd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4452be8c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4452be8cd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4452be8c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APIs e Express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70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63" y="460688"/>
            <a:ext cx="8146475" cy="42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90500"/>
            <a:ext cx="73152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63" y="1251263"/>
            <a:ext cx="8952675" cy="26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481013"/>
            <a:ext cx="71437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50" y="1036950"/>
            <a:ext cx="7926301" cy="30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425" y="152400"/>
            <a:ext cx="668116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