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52be8cd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52be8c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 e status code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90525"/>
            <a:ext cx="69342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25" y="152400"/>
            <a:ext cx="69137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13" y="152400"/>
            <a:ext cx="5905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00" y="816288"/>
            <a:ext cx="7728200" cy="35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928688"/>
            <a:ext cx="70866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52400"/>
            <a:ext cx="7553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