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452be8cd_0_1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452be8c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452be8cd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452be8c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452be8cd_0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452be8c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452be8cd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4452be8c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4452be8cd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4452be8c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SQL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13" y="1266825"/>
            <a:ext cx="87031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400" y="152400"/>
            <a:ext cx="55611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825" y="333375"/>
            <a:ext cx="74923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714375"/>
            <a:ext cx="75628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38" y="152400"/>
            <a:ext cx="625031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633800"/>
            <a:ext cx="8324851" cy="38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