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4452be8cd_0_2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4452be8c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4452be8cd_0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4452be8c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4452be8cd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4452be8c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1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52be8cd_0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52be8c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452be8cd_0_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452be8c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452be8cd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452be8c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4452be8cd_0_2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4452be8c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Knex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25" y="152400"/>
            <a:ext cx="531175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263" y="152400"/>
            <a:ext cx="528348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903" y="85725"/>
            <a:ext cx="54282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900" y="952500"/>
            <a:ext cx="5428197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213" y="152400"/>
            <a:ext cx="631958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88" y="461963"/>
            <a:ext cx="72866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825" y="152400"/>
            <a:ext cx="684835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0" y="623888"/>
            <a:ext cx="82771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025" y="152400"/>
            <a:ext cx="44779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125" y="152400"/>
            <a:ext cx="491976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33350"/>
            <a:ext cx="6153151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425" y="1400175"/>
            <a:ext cx="6153151" cy="363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261938"/>
            <a:ext cx="764857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