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452be8cd_0_2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452be8c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4452be8cd_0_2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4452be8c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4452be8cd_0_2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4452be8c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4452be8cd_0_3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4452be8c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de software pratica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538" y="152400"/>
            <a:ext cx="509493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487188"/>
            <a:ext cx="8991601" cy="2169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63" y="1600200"/>
            <a:ext cx="87260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88" y="1714500"/>
            <a:ext cx="86070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a prática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