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e02209aeb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e02209ae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e02209aeb_1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e02209ae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e02209aeb_1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e02209ae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e02209aeb_1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e02209ae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e02209aeb_1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e02209ae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 especiais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6813"/>
            <a:ext cx="8839200" cy="2589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3325"/>
            <a:ext cx="8839200" cy="25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00" y="952500"/>
            <a:ext cx="70389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0" y="734088"/>
            <a:ext cx="8200500" cy="36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75" y="827538"/>
            <a:ext cx="7625850" cy="34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