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2209aeb_1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2209ae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02209aeb_1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02209ae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02209aeb_1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02209ae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Formulários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738"/>
            <a:ext cx="8839200" cy="361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163"/>
            <a:ext cx="8839200" cy="263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8488"/>
            <a:ext cx="8839200" cy="318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9213"/>
            <a:ext cx="8839200" cy="186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27" y="939263"/>
            <a:ext cx="8282149" cy="32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