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Old Standard TT"/>
      <p:regular r:id="rId9"/>
      <p:bold r:id="rId10"/>
      <p: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ldStandardTT-italic.fntdata"/><Relationship Id="rId10" Type="http://schemas.openxmlformats.org/officeDocument/2006/relationships/font" Target="fonts/OldStandardTT-bold.fntdata"/><Relationship Id="rId9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e02209aeb_1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e02209aeb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e02209aeb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e02209ae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Tags semânticas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687" y="152400"/>
            <a:ext cx="3844635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38" y="663075"/>
            <a:ext cx="8395926" cy="38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