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Old Standard TT"/>
      <p:regular r:id="rId8"/>
      <p:bold r:id="rId9"/>
      <p: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OldStandardTT-italic.fntdata"/><Relationship Id="rId9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OldStandardT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e02209aeb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e02209a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Unidades de medida e fontes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50" y="1092938"/>
            <a:ext cx="8294699" cy="29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