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e02209aeb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e02209a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e02209aeb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e02209ae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e02209aeb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e02209ae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e02209aeb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e02209ae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Flex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6588"/>
            <a:ext cx="8839200" cy="383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8663"/>
            <a:ext cx="8839200" cy="3646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6275"/>
            <a:ext cx="8839200" cy="319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163" y="152400"/>
            <a:ext cx="300367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