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e02209aeb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e02209ae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e02209aeb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e02209a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e02209aeb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e02209a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 queries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188" y="152400"/>
            <a:ext cx="584563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2688"/>
            <a:ext cx="8839200" cy="375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25" y="776275"/>
            <a:ext cx="732472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