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string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00" y="-351400"/>
            <a:ext cx="6459975" cy="5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