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544cf87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544cf8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544cf87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544cf8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2544cf87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2544cf8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objeto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50" y="1044288"/>
            <a:ext cx="7981499" cy="30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875"/>
            <a:ext cx="8839199" cy="216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9038"/>
            <a:ext cx="8839200" cy="3385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009650"/>
            <a:ext cx="7048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