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544cf872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544cf8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2544cf872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2544cf87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2544cf872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2544cf8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2544cf872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2544cf87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Switch - Case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50" y="980800"/>
            <a:ext cx="7879501" cy="31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925" y="152400"/>
            <a:ext cx="481215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313" y="152400"/>
            <a:ext cx="660137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38" y="977063"/>
            <a:ext cx="7827525" cy="31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