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df783287e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df78328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df783287e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df783287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Contextualizando funções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6788"/>
            <a:ext cx="8839204" cy="2429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50" y="597038"/>
            <a:ext cx="8839200" cy="394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938" y="509813"/>
            <a:ext cx="7566125" cy="41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